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3" r:id="rId2"/>
    <p:sldId id="314" r:id="rId3"/>
    <p:sldId id="315" r:id="rId4"/>
    <p:sldId id="316" r:id="rId5"/>
    <p:sldId id="319" r:id="rId6"/>
    <p:sldId id="322" r:id="rId7"/>
    <p:sldId id="320" r:id="rId8"/>
    <p:sldId id="321" r:id="rId9"/>
    <p:sldId id="323" r:id="rId10"/>
    <p:sldId id="324" r:id="rId11"/>
    <p:sldId id="326" r:id="rId12"/>
    <p:sldId id="312" r:id="rId13"/>
    <p:sldId id="318" r:id="rId14"/>
    <p:sldId id="328" r:id="rId15"/>
    <p:sldId id="327" r:id="rId16"/>
    <p:sldId id="329" r:id="rId17"/>
    <p:sldId id="325" r:id="rId18"/>
  </p:sldIdLst>
  <p:sldSz cx="9144000" cy="5143500" type="screen16x9"/>
  <p:notesSz cx="6742113" cy="9872663"/>
  <p:defaultTextStyle>
    <a:lvl1pPr algn="ctr" defTabSz="366702">
      <a:defRPr sz="2260">
        <a:latin typeface="+mn-lt"/>
        <a:ea typeface="+mn-ea"/>
        <a:cs typeface="+mn-cs"/>
        <a:sym typeface="Helvetica Light"/>
      </a:defRPr>
    </a:lvl1pPr>
    <a:lvl2pPr indent="143492" algn="ctr" defTabSz="366702">
      <a:defRPr sz="2260">
        <a:latin typeface="+mn-lt"/>
        <a:ea typeface="+mn-ea"/>
        <a:cs typeface="+mn-cs"/>
        <a:sym typeface="Helvetica Light"/>
      </a:defRPr>
    </a:lvl2pPr>
    <a:lvl3pPr indent="286984" algn="ctr" defTabSz="366702">
      <a:defRPr sz="2260">
        <a:latin typeface="+mn-lt"/>
        <a:ea typeface="+mn-ea"/>
        <a:cs typeface="+mn-cs"/>
        <a:sym typeface="Helvetica Light"/>
      </a:defRPr>
    </a:lvl3pPr>
    <a:lvl4pPr indent="430477" algn="ctr" defTabSz="366702">
      <a:defRPr sz="2260">
        <a:latin typeface="+mn-lt"/>
        <a:ea typeface="+mn-ea"/>
        <a:cs typeface="+mn-cs"/>
        <a:sym typeface="Helvetica Light"/>
      </a:defRPr>
    </a:lvl4pPr>
    <a:lvl5pPr indent="573969" algn="ctr" defTabSz="366702">
      <a:defRPr sz="2260">
        <a:latin typeface="+mn-lt"/>
        <a:ea typeface="+mn-ea"/>
        <a:cs typeface="+mn-cs"/>
        <a:sym typeface="Helvetica Light"/>
      </a:defRPr>
    </a:lvl5pPr>
    <a:lvl6pPr indent="717461" algn="ctr" defTabSz="366702">
      <a:defRPr sz="2260">
        <a:latin typeface="+mn-lt"/>
        <a:ea typeface="+mn-ea"/>
        <a:cs typeface="+mn-cs"/>
        <a:sym typeface="Helvetica Light"/>
      </a:defRPr>
    </a:lvl6pPr>
    <a:lvl7pPr indent="860953" algn="ctr" defTabSz="366702">
      <a:defRPr sz="2260">
        <a:latin typeface="+mn-lt"/>
        <a:ea typeface="+mn-ea"/>
        <a:cs typeface="+mn-cs"/>
        <a:sym typeface="Helvetica Light"/>
      </a:defRPr>
    </a:lvl7pPr>
    <a:lvl8pPr indent="1004446" algn="ctr" defTabSz="366702">
      <a:defRPr sz="2260">
        <a:latin typeface="+mn-lt"/>
        <a:ea typeface="+mn-ea"/>
        <a:cs typeface="+mn-cs"/>
        <a:sym typeface="Helvetica Light"/>
      </a:defRPr>
    </a:lvl8pPr>
    <a:lvl9pPr indent="1147938" algn="ctr" defTabSz="366702">
      <a:defRPr sz="226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ndega Ose" initials="GO" lastIdx="1" clrIdx="0">
    <p:extLst>
      <p:ext uri="{19B8F6BF-5375-455C-9EA6-DF929625EA0E}">
        <p15:presenceInfo xmlns:p15="http://schemas.microsoft.com/office/powerpoint/2012/main" userId="S-1-5-21-2876870351-2026682645-4169637843-179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A3A4"/>
    <a:srgbClr val="E7232E"/>
    <a:srgbClr val="565A5C"/>
    <a:srgbClr val="686C6E"/>
    <a:srgbClr val="484C4F"/>
    <a:srgbClr val="B08A5B"/>
    <a:srgbClr val="BABABA"/>
    <a:srgbClr val="E1412C"/>
    <a:srgbClr val="9D7F5B"/>
    <a:srgbClr val="B28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3"/>
    <p:restoredTop sz="94434" autoAdjust="0"/>
  </p:normalViewPr>
  <p:slideViewPr>
    <p:cSldViewPr>
      <p:cViewPr varScale="1">
        <p:scale>
          <a:sx n="110" d="100"/>
          <a:sy n="110" d="100"/>
        </p:scale>
        <p:origin x="16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356B9-A88A-45DA-A2A4-769778B3CCCE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23DA4B6-456A-46A2-B24B-B602101815AB}">
      <dgm:prSet phldrT="[Text]"/>
      <dgm:spPr>
        <a:solidFill>
          <a:schemeClr val="accent1">
            <a:lumMod val="75000"/>
          </a:schemeClr>
        </a:solidFill>
        <a:ln>
          <a:solidFill>
            <a:srgbClr val="141414"/>
          </a:solidFill>
        </a:ln>
      </dgm:spPr>
      <dgm:t>
        <a:bodyPr/>
        <a:lstStyle/>
        <a:p>
          <a:r>
            <a:rPr lang="lv-LV" dirty="0" smtClean="0"/>
            <a:t>Jūrmalas pilsētas attīstības stratēģija 2010. – 2030.gadam</a:t>
          </a:r>
        </a:p>
      </dgm:t>
    </dgm:pt>
    <dgm:pt modelId="{950C21E0-2272-4DA6-B87D-28F6CC8B177D}" type="parTrans" cxnId="{572C882B-19AA-4D0D-BDE0-8FFF8F3579E7}">
      <dgm:prSet/>
      <dgm:spPr/>
      <dgm:t>
        <a:bodyPr/>
        <a:lstStyle/>
        <a:p>
          <a:endParaRPr lang="en-GB"/>
        </a:p>
      </dgm:t>
    </dgm:pt>
    <dgm:pt modelId="{623EB5EA-F069-4D5C-98CB-45BE1B48ADB0}" type="sibTrans" cxnId="{572C882B-19AA-4D0D-BDE0-8FFF8F3579E7}">
      <dgm:prSet custT="1"/>
      <dgm:spPr>
        <a:solidFill>
          <a:schemeClr val="lt1">
            <a:hueOff val="0"/>
            <a:satOff val="0"/>
            <a:lumOff val="0"/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lv-LV" sz="1200" i="1" dirty="0" smtClean="0">
              <a:solidFill>
                <a:schemeClr val="bg2">
                  <a:lumMod val="25000"/>
                </a:schemeClr>
              </a:solidFill>
            </a:rPr>
            <a:t>pašvaldības ilgtermiņa attīstības redzējums, mērķi, prioritātes un telpiskā perspektīva</a:t>
          </a:r>
          <a:endParaRPr lang="en-GB" sz="1200" i="1" dirty="0">
            <a:solidFill>
              <a:schemeClr val="bg2">
                <a:lumMod val="25000"/>
              </a:schemeClr>
            </a:solidFill>
          </a:endParaRPr>
        </a:p>
      </dgm:t>
    </dgm:pt>
    <dgm:pt modelId="{3E53B9DF-4D1C-44A0-8456-5B18C629152C}">
      <dgm:prSet phldrT="[Text]"/>
      <dgm:spPr>
        <a:solidFill>
          <a:schemeClr val="accent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lv-LV" b="0" dirty="0" smtClean="0"/>
            <a:t>Jūrmalas pilsētas teritorijas plānojumu turpmākajiem 12 gadiem</a:t>
          </a:r>
          <a:endParaRPr lang="en-GB" b="0" dirty="0"/>
        </a:p>
      </dgm:t>
    </dgm:pt>
    <dgm:pt modelId="{344A93E4-6A69-4C13-AF80-2EA92452674E}" type="parTrans" cxnId="{E36C8674-A2EA-4B5A-9780-CD67D429EF58}">
      <dgm:prSet/>
      <dgm:spPr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EB0BBE3A-77F8-4BF1-BA7F-19F550C695A5}" type="sibTrans" cxnId="{E36C8674-A2EA-4B5A-9780-CD67D429EF58}">
      <dgm:prSet custT="1"/>
      <dgm:spPr>
        <a:solidFill>
          <a:schemeClr val="lt1">
            <a:hueOff val="0"/>
            <a:satOff val="0"/>
            <a:lumOff val="0"/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lv-LV" sz="1200" i="1" dirty="0" smtClean="0">
              <a:solidFill>
                <a:schemeClr val="bg2">
                  <a:lumMod val="25000"/>
                </a:schemeClr>
              </a:solidFill>
            </a:rPr>
            <a:t>pašvaldības teritoriju pašreizējā, plānotā un atļautā izmantošana</a:t>
          </a:r>
          <a:endParaRPr lang="en-GB" sz="1200" i="1" dirty="0">
            <a:solidFill>
              <a:schemeClr val="bg2">
                <a:lumMod val="25000"/>
              </a:schemeClr>
            </a:solidFill>
          </a:endParaRPr>
        </a:p>
      </dgm:t>
    </dgm:pt>
    <dgm:pt modelId="{07CBEE7A-2ADE-4DCF-A1BE-BC888C07EE44}">
      <dgm:prSet phldrT="[Text]"/>
      <dgm:spPr>
        <a:solidFill>
          <a:schemeClr val="accent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lv-LV" dirty="0" smtClean="0"/>
            <a:t>Jūrmalas pilsētas attīstības programma 2014. – 2020. gadam</a:t>
          </a:r>
          <a:endParaRPr lang="en-GB" dirty="0"/>
        </a:p>
      </dgm:t>
    </dgm:pt>
    <dgm:pt modelId="{480A9DF5-0FCF-43FF-8FDF-3EC7BEAE91D8}" type="parTrans" cxnId="{AD938848-5894-4B4A-8AD0-8F109A0ADC47}">
      <dgm:prSet/>
      <dgm:spPr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328953BF-C73B-4BE3-B157-0E0AFD2BA905}" type="sibTrans" cxnId="{AD938848-5894-4B4A-8AD0-8F109A0ADC47}">
      <dgm:prSet custT="1"/>
      <dgm:spPr>
        <a:solidFill>
          <a:schemeClr val="lt1">
            <a:hueOff val="0"/>
            <a:satOff val="0"/>
            <a:lumOff val="0"/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lv-LV" sz="1200" i="1" dirty="0" smtClean="0">
              <a:solidFill>
                <a:schemeClr val="bg2">
                  <a:lumMod val="25000"/>
                </a:schemeClr>
              </a:solidFill>
            </a:rPr>
            <a:t>pašvaldības attīstības prioritātes un pasākumi attīstības stratēģijā uzstādīto mērķu īstenošanai</a:t>
          </a:r>
          <a:endParaRPr lang="en-GB" sz="1200" i="1" dirty="0">
            <a:solidFill>
              <a:schemeClr val="bg2">
                <a:lumMod val="25000"/>
              </a:schemeClr>
            </a:solidFill>
          </a:endParaRPr>
        </a:p>
      </dgm:t>
    </dgm:pt>
    <dgm:pt modelId="{BB004388-5ADF-4650-9694-F8509034969B}">
      <dgm:prSet phldrT="[Text]"/>
      <dgm:spPr>
        <a:solidFill>
          <a:schemeClr val="accent1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lv-LV" dirty="0" smtClean="0"/>
            <a:t>Jūrmalas pilsētas ūdens resursu aizsardzības rīcības plāns  2016. – 2020.gadam</a:t>
          </a:r>
          <a:endParaRPr lang="en-GB" dirty="0"/>
        </a:p>
      </dgm:t>
    </dgm:pt>
    <dgm:pt modelId="{B7086523-9132-41FC-B846-A67094DAC846}" type="parTrans" cxnId="{D384CD9C-124C-475D-8B26-2504AF5EB932}">
      <dgm:prSet/>
      <dgm:spPr/>
      <dgm:t>
        <a:bodyPr/>
        <a:lstStyle/>
        <a:p>
          <a:endParaRPr lang="lv-LV"/>
        </a:p>
      </dgm:t>
    </dgm:pt>
    <dgm:pt modelId="{DB3379D1-9720-4132-9D48-AE1B72907CE4}" type="sibTrans" cxnId="{D384CD9C-124C-475D-8B26-2504AF5EB932}">
      <dgm:prSet custT="1"/>
      <dgm:spPr>
        <a:ln>
          <a:solidFill>
            <a:schemeClr val="tx1"/>
          </a:solidFill>
        </a:ln>
      </dgm:spPr>
      <dgm:t>
        <a:bodyPr/>
        <a:lstStyle/>
        <a:p>
          <a:pPr algn="r"/>
          <a:r>
            <a:rPr lang="lv-LV" sz="1200" i="1" dirty="0" smtClean="0">
              <a:solidFill>
                <a:schemeClr val="bg2">
                  <a:lumMod val="25000"/>
                </a:schemeClr>
              </a:solidFill>
            </a:rPr>
            <a:t>pašvaldības ūdens resursu aizsardzības aktivitātes </a:t>
          </a:r>
        </a:p>
      </dgm:t>
    </dgm:pt>
    <dgm:pt modelId="{0A418DD4-28EC-48FB-9646-7DEB16A44D9A}" type="pres">
      <dgm:prSet presAssocID="{C6A356B9-A88A-45DA-A2A4-769778B3CCC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AEDDBEBD-9C5A-4404-BE33-F7A7CF2B1798}" type="pres">
      <dgm:prSet presAssocID="{723DA4B6-456A-46A2-B24B-B602101815AB}" presName="hierRoot1" presStyleCnt="0">
        <dgm:presLayoutVars>
          <dgm:hierBranch val="init"/>
        </dgm:presLayoutVars>
      </dgm:prSet>
      <dgm:spPr/>
    </dgm:pt>
    <dgm:pt modelId="{9D0BADC4-93D5-41E5-8343-76A1DE126056}" type="pres">
      <dgm:prSet presAssocID="{723DA4B6-456A-46A2-B24B-B602101815AB}" presName="rootComposite1" presStyleCnt="0"/>
      <dgm:spPr/>
    </dgm:pt>
    <dgm:pt modelId="{CB235DAC-64AF-44AF-823C-4A14DE148ED3}" type="pres">
      <dgm:prSet presAssocID="{723DA4B6-456A-46A2-B24B-B602101815AB}" presName="rootText1" presStyleLbl="node0" presStyleIdx="0" presStyleCnt="2" custScaleX="144448" custScaleY="68098" custLinFactNeighborX="-2989" custLinFactNeighborY="-36479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24811647-8D10-4EE0-8D62-BC4DA4059889}" type="pres">
      <dgm:prSet presAssocID="{723DA4B6-456A-46A2-B24B-B602101815AB}" presName="titleText1" presStyleLbl="fgAcc0" presStyleIdx="0" presStyleCnt="2" custScaleX="115008" custScaleY="182584" custLinFactY="-7600" custLinFactNeighborX="79741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C847ADA0-66E8-437F-8094-25C4C5AF6091}" type="pres">
      <dgm:prSet presAssocID="{723DA4B6-456A-46A2-B24B-B602101815AB}" presName="rootConnector1" presStyleLbl="node1" presStyleIdx="0" presStyleCnt="2"/>
      <dgm:spPr/>
      <dgm:t>
        <a:bodyPr/>
        <a:lstStyle/>
        <a:p>
          <a:endParaRPr lang="en-GB"/>
        </a:p>
      </dgm:t>
    </dgm:pt>
    <dgm:pt modelId="{A0F7B3D8-82F9-4C52-AD98-6DC26670B58F}" type="pres">
      <dgm:prSet presAssocID="{723DA4B6-456A-46A2-B24B-B602101815AB}" presName="hierChild2" presStyleCnt="0"/>
      <dgm:spPr/>
    </dgm:pt>
    <dgm:pt modelId="{848A63CB-2B4F-4168-89E2-21FF8A34C398}" type="pres">
      <dgm:prSet presAssocID="{344A93E4-6A69-4C13-AF80-2EA92452674E}" presName="Name37" presStyleLbl="parChTrans1D2" presStyleIdx="0" presStyleCnt="2"/>
      <dgm:spPr/>
      <dgm:t>
        <a:bodyPr/>
        <a:lstStyle/>
        <a:p>
          <a:endParaRPr lang="en-GB"/>
        </a:p>
      </dgm:t>
    </dgm:pt>
    <dgm:pt modelId="{43F1C639-9600-476C-92E3-7089BA69671F}" type="pres">
      <dgm:prSet presAssocID="{3E53B9DF-4D1C-44A0-8456-5B18C629152C}" presName="hierRoot2" presStyleCnt="0">
        <dgm:presLayoutVars>
          <dgm:hierBranch val="init"/>
        </dgm:presLayoutVars>
      </dgm:prSet>
      <dgm:spPr/>
    </dgm:pt>
    <dgm:pt modelId="{A1D31191-10E2-489D-A6A9-626A3C3E6512}" type="pres">
      <dgm:prSet presAssocID="{3E53B9DF-4D1C-44A0-8456-5B18C629152C}" presName="rootComposite" presStyleCnt="0"/>
      <dgm:spPr/>
    </dgm:pt>
    <dgm:pt modelId="{16903805-4FCC-4550-8DCD-CC7B9EF95CD3}" type="pres">
      <dgm:prSet presAssocID="{3E53B9DF-4D1C-44A0-8456-5B18C629152C}" presName="rootText" presStyleLbl="node1" presStyleIdx="0" presStyleCnt="2" custScaleX="105974" custLinFactNeighborX="2011" custLinFactNeighborY="-78218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8F86E85F-1313-431F-BE85-A7A0D670B0B4}" type="pres">
      <dgm:prSet presAssocID="{3E53B9DF-4D1C-44A0-8456-5B18C629152C}" presName="titleText2" presStyleLbl="fgAcc1" presStyleIdx="0" presStyleCnt="2" custScaleX="92930" custScaleY="168338" custLinFactY="-68306" custLinFactNeighborX="9681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59D58D86-D3D8-4F9E-9286-B517A13E30A7}" type="pres">
      <dgm:prSet presAssocID="{3E53B9DF-4D1C-44A0-8456-5B18C629152C}" presName="rootConnector" presStyleLbl="node2" presStyleIdx="0" presStyleCnt="0"/>
      <dgm:spPr/>
      <dgm:t>
        <a:bodyPr/>
        <a:lstStyle/>
        <a:p>
          <a:endParaRPr lang="en-GB"/>
        </a:p>
      </dgm:t>
    </dgm:pt>
    <dgm:pt modelId="{C660D32A-72EE-4308-88C1-FACE814AA073}" type="pres">
      <dgm:prSet presAssocID="{3E53B9DF-4D1C-44A0-8456-5B18C629152C}" presName="hierChild4" presStyleCnt="0"/>
      <dgm:spPr/>
    </dgm:pt>
    <dgm:pt modelId="{BE036D82-73F7-451D-AEE5-75AA37F00CEE}" type="pres">
      <dgm:prSet presAssocID="{3E53B9DF-4D1C-44A0-8456-5B18C629152C}" presName="hierChild5" presStyleCnt="0"/>
      <dgm:spPr/>
    </dgm:pt>
    <dgm:pt modelId="{23A84817-74BD-4F0D-9EBC-EC0A8A366667}" type="pres">
      <dgm:prSet presAssocID="{480A9DF5-0FCF-43FF-8FDF-3EC7BEAE91D8}" presName="Name37" presStyleLbl="parChTrans1D2" presStyleIdx="1" presStyleCnt="2"/>
      <dgm:spPr/>
      <dgm:t>
        <a:bodyPr/>
        <a:lstStyle/>
        <a:p>
          <a:endParaRPr lang="en-GB"/>
        </a:p>
      </dgm:t>
    </dgm:pt>
    <dgm:pt modelId="{E2EE2271-3D08-42B2-8899-76E10968C7C5}" type="pres">
      <dgm:prSet presAssocID="{07CBEE7A-2ADE-4DCF-A1BE-BC888C07EE44}" presName="hierRoot2" presStyleCnt="0">
        <dgm:presLayoutVars>
          <dgm:hierBranch val="init"/>
        </dgm:presLayoutVars>
      </dgm:prSet>
      <dgm:spPr/>
    </dgm:pt>
    <dgm:pt modelId="{4C5AE333-6590-48D6-B702-447556B1EF0B}" type="pres">
      <dgm:prSet presAssocID="{07CBEE7A-2ADE-4DCF-A1BE-BC888C07EE44}" presName="rootComposite" presStyleCnt="0"/>
      <dgm:spPr/>
    </dgm:pt>
    <dgm:pt modelId="{7B24BA3D-00FA-46D2-8981-20A7DF0EE09B}" type="pres">
      <dgm:prSet presAssocID="{07CBEE7A-2ADE-4DCF-A1BE-BC888C07EE44}" presName="rootText" presStyleLbl="node1" presStyleIdx="1" presStyleCnt="2" custScaleX="116250" custScaleY="95629" custLinFactNeighborX="-5196" custLinFactNeighborY="-78218">
        <dgm:presLayoutVars>
          <dgm:chMax/>
          <dgm:chPref val="3"/>
        </dgm:presLayoutVars>
      </dgm:prSet>
      <dgm:spPr/>
      <dgm:t>
        <a:bodyPr/>
        <a:lstStyle/>
        <a:p>
          <a:endParaRPr lang="en-GB"/>
        </a:p>
      </dgm:t>
    </dgm:pt>
    <dgm:pt modelId="{9132F854-687C-4338-A428-F015A9C842E4}" type="pres">
      <dgm:prSet presAssocID="{07CBEE7A-2ADE-4DCF-A1BE-BC888C07EE44}" presName="titleText2" presStyleLbl="fgAcc1" presStyleIdx="1" presStyleCnt="2" custScaleX="122622" custScaleY="202616" custLinFactY="-100000" custLinFactNeighborX="63143" custLinFactNeighborY="-155270">
        <dgm:presLayoutVars>
          <dgm:chMax val="0"/>
          <dgm:chPref val="0"/>
        </dgm:presLayoutVars>
      </dgm:prSet>
      <dgm:spPr/>
      <dgm:t>
        <a:bodyPr/>
        <a:lstStyle/>
        <a:p>
          <a:endParaRPr lang="en-GB"/>
        </a:p>
      </dgm:t>
    </dgm:pt>
    <dgm:pt modelId="{548C0713-F991-47B9-A7C7-BE40EFA3B094}" type="pres">
      <dgm:prSet presAssocID="{07CBEE7A-2ADE-4DCF-A1BE-BC888C07EE44}" presName="rootConnector" presStyleLbl="node2" presStyleIdx="0" presStyleCnt="0"/>
      <dgm:spPr/>
      <dgm:t>
        <a:bodyPr/>
        <a:lstStyle/>
        <a:p>
          <a:endParaRPr lang="en-GB"/>
        </a:p>
      </dgm:t>
    </dgm:pt>
    <dgm:pt modelId="{E9E40167-2465-4B1C-B680-DEE2B0B64621}" type="pres">
      <dgm:prSet presAssocID="{07CBEE7A-2ADE-4DCF-A1BE-BC888C07EE44}" presName="hierChild4" presStyleCnt="0"/>
      <dgm:spPr/>
    </dgm:pt>
    <dgm:pt modelId="{C38C713F-D025-4830-86AB-4C1779F8A45D}" type="pres">
      <dgm:prSet presAssocID="{07CBEE7A-2ADE-4DCF-A1BE-BC888C07EE44}" presName="hierChild5" presStyleCnt="0"/>
      <dgm:spPr/>
    </dgm:pt>
    <dgm:pt modelId="{6D17FD69-E59C-4BDC-918F-E4A5145B4A34}" type="pres">
      <dgm:prSet presAssocID="{723DA4B6-456A-46A2-B24B-B602101815AB}" presName="hierChild3" presStyleCnt="0"/>
      <dgm:spPr/>
    </dgm:pt>
    <dgm:pt modelId="{03CAE953-F1A3-4694-94ED-C591AE0BCECC}" type="pres">
      <dgm:prSet presAssocID="{BB004388-5ADF-4650-9694-F8509034969B}" presName="hierRoot1" presStyleCnt="0">
        <dgm:presLayoutVars>
          <dgm:hierBranch val="init"/>
        </dgm:presLayoutVars>
      </dgm:prSet>
      <dgm:spPr/>
    </dgm:pt>
    <dgm:pt modelId="{816DAEC1-9F1D-4019-89B1-0BCC69D8BEB1}" type="pres">
      <dgm:prSet presAssocID="{BB004388-5ADF-4650-9694-F8509034969B}" presName="rootComposite1" presStyleCnt="0"/>
      <dgm:spPr/>
    </dgm:pt>
    <dgm:pt modelId="{A831009F-70ED-440A-92A0-BCEE5873F52B}" type="pres">
      <dgm:prSet presAssocID="{BB004388-5ADF-4650-9694-F8509034969B}" presName="rootText1" presStyleLbl="node0" presStyleIdx="1" presStyleCnt="2" custScaleX="116250" custScaleY="95629" custLinFactY="100000" custLinFactNeighborX="-94933" custLinFactNeighborY="102530">
        <dgm:presLayoutVars>
          <dgm:chMax/>
          <dgm:chPref val="3"/>
        </dgm:presLayoutVars>
      </dgm:prSet>
      <dgm:spPr/>
      <dgm:t>
        <a:bodyPr/>
        <a:lstStyle/>
        <a:p>
          <a:endParaRPr lang="lv-LV"/>
        </a:p>
      </dgm:t>
    </dgm:pt>
    <dgm:pt modelId="{8738E0E6-AB01-4371-8AE4-369CAD2F2735}" type="pres">
      <dgm:prSet presAssocID="{BB004388-5ADF-4650-9694-F8509034969B}" presName="titleText1" presStyleLbl="fgAcc0" presStyleIdx="1" presStyleCnt="2" custScaleX="122622" custScaleY="167508" custLinFactY="300000" custLinFactNeighborX="-53282" custLinFactNeighborY="366063">
        <dgm:presLayoutVars>
          <dgm:chMax val="0"/>
          <dgm:chPref val="0"/>
        </dgm:presLayoutVars>
      </dgm:prSet>
      <dgm:spPr/>
      <dgm:t>
        <a:bodyPr/>
        <a:lstStyle/>
        <a:p>
          <a:endParaRPr lang="lv-LV"/>
        </a:p>
      </dgm:t>
    </dgm:pt>
    <dgm:pt modelId="{F1783465-8021-44E6-A188-0EB8329346C7}" type="pres">
      <dgm:prSet presAssocID="{BB004388-5ADF-4650-9694-F8509034969B}" presName="rootConnector1" presStyleLbl="node1" presStyleIdx="1" presStyleCnt="2"/>
      <dgm:spPr/>
      <dgm:t>
        <a:bodyPr/>
        <a:lstStyle/>
        <a:p>
          <a:endParaRPr lang="lv-LV"/>
        </a:p>
      </dgm:t>
    </dgm:pt>
    <dgm:pt modelId="{9000318A-A41B-4BC7-8513-F82C9D832D7B}" type="pres">
      <dgm:prSet presAssocID="{BB004388-5ADF-4650-9694-F8509034969B}" presName="hierChild2" presStyleCnt="0"/>
      <dgm:spPr/>
    </dgm:pt>
    <dgm:pt modelId="{40E58E8D-4E89-4721-9E94-5010CACE0DCE}" type="pres">
      <dgm:prSet presAssocID="{BB004388-5ADF-4650-9694-F8509034969B}" presName="hierChild3" presStyleCnt="0"/>
      <dgm:spPr/>
    </dgm:pt>
  </dgm:ptLst>
  <dgm:cxnLst>
    <dgm:cxn modelId="{D0644318-574A-4C3D-A405-6A42C2717FCA}" type="presOf" srcId="{328953BF-C73B-4BE3-B157-0E0AFD2BA905}" destId="{9132F854-687C-4338-A428-F015A9C842E4}" srcOrd="0" destOrd="0" presId="urn:microsoft.com/office/officeart/2008/layout/NameandTitleOrganizationalChart"/>
    <dgm:cxn modelId="{B74ECEFE-8A8F-49DA-AE34-3495E6D98751}" type="presOf" srcId="{07CBEE7A-2ADE-4DCF-A1BE-BC888C07EE44}" destId="{7B24BA3D-00FA-46D2-8981-20A7DF0EE09B}" srcOrd="0" destOrd="0" presId="urn:microsoft.com/office/officeart/2008/layout/NameandTitleOrganizationalChart"/>
    <dgm:cxn modelId="{C5A32353-C9A1-4634-BCEE-CD158916ADC5}" type="presOf" srcId="{723DA4B6-456A-46A2-B24B-B602101815AB}" destId="{C847ADA0-66E8-437F-8094-25C4C5AF6091}" srcOrd="1" destOrd="0" presId="urn:microsoft.com/office/officeart/2008/layout/NameandTitleOrganizationalChart"/>
    <dgm:cxn modelId="{D384CD9C-124C-475D-8B26-2504AF5EB932}" srcId="{C6A356B9-A88A-45DA-A2A4-769778B3CCCE}" destId="{BB004388-5ADF-4650-9694-F8509034969B}" srcOrd="1" destOrd="0" parTransId="{B7086523-9132-41FC-B846-A67094DAC846}" sibTransId="{DB3379D1-9720-4132-9D48-AE1B72907CE4}"/>
    <dgm:cxn modelId="{6D3973E7-CE27-436D-A8B7-61DD2066C717}" type="presOf" srcId="{623EB5EA-F069-4D5C-98CB-45BE1B48ADB0}" destId="{24811647-8D10-4EE0-8D62-BC4DA4059889}" srcOrd="0" destOrd="0" presId="urn:microsoft.com/office/officeart/2008/layout/NameandTitleOrganizationalChart"/>
    <dgm:cxn modelId="{CD696E83-C43A-4BE3-A150-E9F485DA914B}" type="presOf" srcId="{344A93E4-6A69-4C13-AF80-2EA92452674E}" destId="{848A63CB-2B4F-4168-89E2-21FF8A34C398}" srcOrd="0" destOrd="0" presId="urn:microsoft.com/office/officeart/2008/layout/NameandTitleOrganizationalChart"/>
    <dgm:cxn modelId="{AD9919AD-EC51-4E81-94A3-0D5BB8412618}" type="presOf" srcId="{723DA4B6-456A-46A2-B24B-B602101815AB}" destId="{CB235DAC-64AF-44AF-823C-4A14DE148ED3}" srcOrd="0" destOrd="0" presId="urn:microsoft.com/office/officeart/2008/layout/NameandTitleOrganizationalChart"/>
    <dgm:cxn modelId="{05E99A9B-4D2E-4651-A402-BC51537FE663}" type="presOf" srcId="{DB3379D1-9720-4132-9D48-AE1B72907CE4}" destId="{8738E0E6-AB01-4371-8AE4-369CAD2F2735}" srcOrd="0" destOrd="0" presId="urn:microsoft.com/office/officeart/2008/layout/NameandTitleOrganizationalChart"/>
    <dgm:cxn modelId="{76A12C32-8559-4732-8165-BF386F73F3D6}" type="presOf" srcId="{BB004388-5ADF-4650-9694-F8509034969B}" destId="{A831009F-70ED-440A-92A0-BCEE5873F52B}" srcOrd="0" destOrd="0" presId="urn:microsoft.com/office/officeart/2008/layout/NameandTitleOrganizationalChart"/>
    <dgm:cxn modelId="{3AFA3524-A8E9-4A69-A410-DE34198A456B}" type="presOf" srcId="{3E53B9DF-4D1C-44A0-8456-5B18C629152C}" destId="{59D58D86-D3D8-4F9E-9286-B517A13E30A7}" srcOrd="1" destOrd="0" presId="urn:microsoft.com/office/officeart/2008/layout/NameandTitleOrganizationalChart"/>
    <dgm:cxn modelId="{ADE65A95-0890-44AC-9F80-F20C7E642CA1}" type="presOf" srcId="{C6A356B9-A88A-45DA-A2A4-769778B3CCCE}" destId="{0A418DD4-28EC-48FB-9646-7DEB16A44D9A}" srcOrd="0" destOrd="0" presId="urn:microsoft.com/office/officeart/2008/layout/NameandTitleOrganizationalChart"/>
    <dgm:cxn modelId="{7C1AAECE-3F59-4AF1-B381-0F4C656C4B47}" type="presOf" srcId="{BB004388-5ADF-4650-9694-F8509034969B}" destId="{F1783465-8021-44E6-A188-0EB8329346C7}" srcOrd="1" destOrd="0" presId="urn:microsoft.com/office/officeart/2008/layout/NameandTitleOrganizationalChart"/>
    <dgm:cxn modelId="{05B844C0-C0F6-41CC-BEEE-93E71BFF7586}" type="presOf" srcId="{480A9DF5-0FCF-43FF-8FDF-3EC7BEAE91D8}" destId="{23A84817-74BD-4F0D-9EBC-EC0A8A366667}" srcOrd="0" destOrd="0" presId="urn:microsoft.com/office/officeart/2008/layout/NameandTitleOrganizationalChart"/>
    <dgm:cxn modelId="{E36C8674-A2EA-4B5A-9780-CD67D429EF58}" srcId="{723DA4B6-456A-46A2-B24B-B602101815AB}" destId="{3E53B9DF-4D1C-44A0-8456-5B18C629152C}" srcOrd="0" destOrd="0" parTransId="{344A93E4-6A69-4C13-AF80-2EA92452674E}" sibTransId="{EB0BBE3A-77F8-4BF1-BA7F-19F550C695A5}"/>
    <dgm:cxn modelId="{BA2DE55B-EB03-4FA1-AB14-153DBE6F1615}" type="presOf" srcId="{3E53B9DF-4D1C-44A0-8456-5B18C629152C}" destId="{16903805-4FCC-4550-8DCD-CC7B9EF95CD3}" srcOrd="0" destOrd="0" presId="urn:microsoft.com/office/officeart/2008/layout/NameandTitleOrganizationalChart"/>
    <dgm:cxn modelId="{1A877E29-3510-4DE0-B695-70127D9125E6}" type="presOf" srcId="{EB0BBE3A-77F8-4BF1-BA7F-19F550C695A5}" destId="{8F86E85F-1313-431F-BE85-A7A0D670B0B4}" srcOrd="0" destOrd="0" presId="urn:microsoft.com/office/officeart/2008/layout/NameandTitleOrganizationalChart"/>
    <dgm:cxn modelId="{C26E349E-47A8-46BA-B257-36EC575F2C18}" type="presOf" srcId="{07CBEE7A-2ADE-4DCF-A1BE-BC888C07EE44}" destId="{548C0713-F991-47B9-A7C7-BE40EFA3B094}" srcOrd="1" destOrd="0" presId="urn:microsoft.com/office/officeart/2008/layout/NameandTitleOrganizationalChart"/>
    <dgm:cxn modelId="{572C882B-19AA-4D0D-BDE0-8FFF8F3579E7}" srcId="{C6A356B9-A88A-45DA-A2A4-769778B3CCCE}" destId="{723DA4B6-456A-46A2-B24B-B602101815AB}" srcOrd="0" destOrd="0" parTransId="{950C21E0-2272-4DA6-B87D-28F6CC8B177D}" sibTransId="{623EB5EA-F069-4D5C-98CB-45BE1B48ADB0}"/>
    <dgm:cxn modelId="{AD938848-5894-4B4A-8AD0-8F109A0ADC47}" srcId="{723DA4B6-456A-46A2-B24B-B602101815AB}" destId="{07CBEE7A-2ADE-4DCF-A1BE-BC888C07EE44}" srcOrd="1" destOrd="0" parTransId="{480A9DF5-0FCF-43FF-8FDF-3EC7BEAE91D8}" sibTransId="{328953BF-C73B-4BE3-B157-0E0AFD2BA905}"/>
    <dgm:cxn modelId="{91237067-B01A-40C6-A95A-3CEECAC0B01A}" type="presParOf" srcId="{0A418DD4-28EC-48FB-9646-7DEB16A44D9A}" destId="{AEDDBEBD-9C5A-4404-BE33-F7A7CF2B1798}" srcOrd="0" destOrd="0" presId="urn:microsoft.com/office/officeart/2008/layout/NameandTitleOrganizationalChart"/>
    <dgm:cxn modelId="{51B54E52-DFB3-46C8-9125-A1796D5D4E31}" type="presParOf" srcId="{AEDDBEBD-9C5A-4404-BE33-F7A7CF2B1798}" destId="{9D0BADC4-93D5-41E5-8343-76A1DE126056}" srcOrd="0" destOrd="0" presId="urn:microsoft.com/office/officeart/2008/layout/NameandTitleOrganizationalChart"/>
    <dgm:cxn modelId="{384D546C-EFBF-412E-9898-CF9025201062}" type="presParOf" srcId="{9D0BADC4-93D5-41E5-8343-76A1DE126056}" destId="{CB235DAC-64AF-44AF-823C-4A14DE148ED3}" srcOrd="0" destOrd="0" presId="urn:microsoft.com/office/officeart/2008/layout/NameandTitleOrganizationalChart"/>
    <dgm:cxn modelId="{F35564F9-D186-44C7-805A-AB81FAA1E652}" type="presParOf" srcId="{9D0BADC4-93D5-41E5-8343-76A1DE126056}" destId="{24811647-8D10-4EE0-8D62-BC4DA4059889}" srcOrd="1" destOrd="0" presId="urn:microsoft.com/office/officeart/2008/layout/NameandTitleOrganizationalChart"/>
    <dgm:cxn modelId="{EB46F5BD-BC4D-4CFB-93BC-93DF2340ADC1}" type="presParOf" srcId="{9D0BADC4-93D5-41E5-8343-76A1DE126056}" destId="{C847ADA0-66E8-437F-8094-25C4C5AF6091}" srcOrd="2" destOrd="0" presId="urn:microsoft.com/office/officeart/2008/layout/NameandTitleOrganizationalChart"/>
    <dgm:cxn modelId="{877209AD-F660-4AAA-AC66-EEACEBA0F2C8}" type="presParOf" srcId="{AEDDBEBD-9C5A-4404-BE33-F7A7CF2B1798}" destId="{A0F7B3D8-82F9-4C52-AD98-6DC26670B58F}" srcOrd="1" destOrd="0" presId="urn:microsoft.com/office/officeart/2008/layout/NameandTitleOrganizationalChart"/>
    <dgm:cxn modelId="{8A24687F-791E-4D12-B6A6-2296CC7D0336}" type="presParOf" srcId="{A0F7B3D8-82F9-4C52-AD98-6DC26670B58F}" destId="{848A63CB-2B4F-4168-89E2-21FF8A34C398}" srcOrd="0" destOrd="0" presId="urn:microsoft.com/office/officeart/2008/layout/NameandTitleOrganizationalChart"/>
    <dgm:cxn modelId="{D1423B58-FDE2-4921-BB22-37A98B189432}" type="presParOf" srcId="{A0F7B3D8-82F9-4C52-AD98-6DC26670B58F}" destId="{43F1C639-9600-476C-92E3-7089BA69671F}" srcOrd="1" destOrd="0" presId="urn:microsoft.com/office/officeart/2008/layout/NameandTitleOrganizationalChart"/>
    <dgm:cxn modelId="{6EF50408-624C-40DA-AB2C-B99006241873}" type="presParOf" srcId="{43F1C639-9600-476C-92E3-7089BA69671F}" destId="{A1D31191-10E2-489D-A6A9-626A3C3E6512}" srcOrd="0" destOrd="0" presId="urn:microsoft.com/office/officeart/2008/layout/NameandTitleOrganizationalChart"/>
    <dgm:cxn modelId="{9B4E0A9C-78B9-4AE9-8F1B-DDA829F5B3A8}" type="presParOf" srcId="{A1D31191-10E2-489D-A6A9-626A3C3E6512}" destId="{16903805-4FCC-4550-8DCD-CC7B9EF95CD3}" srcOrd="0" destOrd="0" presId="urn:microsoft.com/office/officeart/2008/layout/NameandTitleOrganizationalChart"/>
    <dgm:cxn modelId="{1BDFE171-5267-44B1-95AC-6B1D3A286091}" type="presParOf" srcId="{A1D31191-10E2-489D-A6A9-626A3C3E6512}" destId="{8F86E85F-1313-431F-BE85-A7A0D670B0B4}" srcOrd="1" destOrd="0" presId="urn:microsoft.com/office/officeart/2008/layout/NameandTitleOrganizationalChart"/>
    <dgm:cxn modelId="{B5427935-2814-4DFC-82D9-195B490AA62B}" type="presParOf" srcId="{A1D31191-10E2-489D-A6A9-626A3C3E6512}" destId="{59D58D86-D3D8-4F9E-9286-B517A13E30A7}" srcOrd="2" destOrd="0" presId="urn:microsoft.com/office/officeart/2008/layout/NameandTitleOrganizationalChart"/>
    <dgm:cxn modelId="{3E4D2FBE-CEE5-445F-BE9B-996DF818CD4B}" type="presParOf" srcId="{43F1C639-9600-476C-92E3-7089BA69671F}" destId="{C660D32A-72EE-4308-88C1-FACE814AA073}" srcOrd="1" destOrd="0" presId="urn:microsoft.com/office/officeart/2008/layout/NameandTitleOrganizationalChart"/>
    <dgm:cxn modelId="{4C8B322A-D943-47B7-B65A-231755EDABDA}" type="presParOf" srcId="{43F1C639-9600-476C-92E3-7089BA69671F}" destId="{BE036D82-73F7-451D-AEE5-75AA37F00CEE}" srcOrd="2" destOrd="0" presId="urn:microsoft.com/office/officeart/2008/layout/NameandTitleOrganizationalChart"/>
    <dgm:cxn modelId="{A0A90E77-C5FA-4E28-9A9D-C9AF2B149EE1}" type="presParOf" srcId="{A0F7B3D8-82F9-4C52-AD98-6DC26670B58F}" destId="{23A84817-74BD-4F0D-9EBC-EC0A8A366667}" srcOrd="2" destOrd="0" presId="urn:microsoft.com/office/officeart/2008/layout/NameandTitleOrganizationalChart"/>
    <dgm:cxn modelId="{CEAC470D-4B54-4EF8-A0CC-30B3B6E44F23}" type="presParOf" srcId="{A0F7B3D8-82F9-4C52-AD98-6DC26670B58F}" destId="{E2EE2271-3D08-42B2-8899-76E10968C7C5}" srcOrd="3" destOrd="0" presId="urn:microsoft.com/office/officeart/2008/layout/NameandTitleOrganizationalChart"/>
    <dgm:cxn modelId="{06AE717E-1FFF-407E-A9A7-7AFFA93814D6}" type="presParOf" srcId="{E2EE2271-3D08-42B2-8899-76E10968C7C5}" destId="{4C5AE333-6590-48D6-B702-447556B1EF0B}" srcOrd="0" destOrd="0" presId="urn:microsoft.com/office/officeart/2008/layout/NameandTitleOrganizationalChart"/>
    <dgm:cxn modelId="{B26D4062-77D2-4B9E-975B-A90982734560}" type="presParOf" srcId="{4C5AE333-6590-48D6-B702-447556B1EF0B}" destId="{7B24BA3D-00FA-46D2-8981-20A7DF0EE09B}" srcOrd="0" destOrd="0" presId="urn:microsoft.com/office/officeart/2008/layout/NameandTitleOrganizationalChart"/>
    <dgm:cxn modelId="{6918C722-D265-4DEC-8A0F-2C7A20669A11}" type="presParOf" srcId="{4C5AE333-6590-48D6-B702-447556B1EF0B}" destId="{9132F854-687C-4338-A428-F015A9C842E4}" srcOrd="1" destOrd="0" presId="urn:microsoft.com/office/officeart/2008/layout/NameandTitleOrganizationalChart"/>
    <dgm:cxn modelId="{9DB54438-0746-418F-895E-696A857E3819}" type="presParOf" srcId="{4C5AE333-6590-48D6-B702-447556B1EF0B}" destId="{548C0713-F991-47B9-A7C7-BE40EFA3B094}" srcOrd="2" destOrd="0" presId="urn:microsoft.com/office/officeart/2008/layout/NameandTitleOrganizationalChart"/>
    <dgm:cxn modelId="{20B745A6-BE7B-45BD-9C18-8EFADEA77D92}" type="presParOf" srcId="{E2EE2271-3D08-42B2-8899-76E10968C7C5}" destId="{E9E40167-2465-4B1C-B680-DEE2B0B64621}" srcOrd="1" destOrd="0" presId="urn:microsoft.com/office/officeart/2008/layout/NameandTitleOrganizationalChart"/>
    <dgm:cxn modelId="{3A34B855-FBF3-45FC-9502-023DC8BCEC6E}" type="presParOf" srcId="{E2EE2271-3D08-42B2-8899-76E10968C7C5}" destId="{C38C713F-D025-4830-86AB-4C1779F8A45D}" srcOrd="2" destOrd="0" presId="urn:microsoft.com/office/officeart/2008/layout/NameandTitleOrganizationalChart"/>
    <dgm:cxn modelId="{EFBAC2D2-78B7-4EF1-BEFB-4993685795E8}" type="presParOf" srcId="{AEDDBEBD-9C5A-4404-BE33-F7A7CF2B1798}" destId="{6D17FD69-E59C-4BDC-918F-E4A5145B4A34}" srcOrd="2" destOrd="0" presId="urn:microsoft.com/office/officeart/2008/layout/NameandTitleOrganizationalChart"/>
    <dgm:cxn modelId="{6B0278F8-4F69-4990-BE38-5508CFAEF38C}" type="presParOf" srcId="{0A418DD4-28EC-48FB-9646-7DEB16A44D9A}" destId="{03CAE953-F1A3-4694-94ED-C591AE0BCECC}" srcOrd="1" destOrd="0" presId="urn:microsoft.com/office/officeart/2008/layout/NameandTitleOrganizationalChart"/>
    <dgm:cxn modelId="{42BA985D-7AAD-4672-8461-D13213EE6D82}" type="presParOf" srcId="{03CAE953-F1A3-4694-94ED-C591AE0BCECC}" destId="{816DAEC1-9F1D-4019-89B1-0BCC69D8BEB1}" srcOrd="0" destOrd="0" presId="urn:microsoft.com/office/officeart/2008/layout/NameandTitleOrganizationalChart"/>
    <dgm:cxn modelId="{277F868A-E97D-469B-B951-DBFD64F98AD9}" type="presParOf" srcId="{816DAEC1-9F1D-4019-89B1-0BCC69D8BEB1}" destId="{A831009F-70ED-440A-92A0-BCEE5873F52B}" srcOrd="0" destOrd="0" presId="urn:microsoft.com/office/officeart/2008/layout/NameandTitleOrganizationalChart"/>
    <dgm:cxn modelId="{5645B5E5-4332-499F-BC07-63B4A0724B5A}" type="presParOf" srcId="{816DAEC1-9F1D-4019-89B1-0BCC69D8BEB1}" destId="{8738E0E6-AB01-4371-8AE4-369CAD2F2735}" srcOrd="1" destOrd="0" presId="urn:microsoft.com/office/officeart/2008/layout/NameandTitleOrganizationalChart"/>
    <dgm:cxn modelId="{3BBD1FA7-7289-495B-97C0-4B5386200C22}" type="presParOf" srcId="{816DAEC1-9F1D-4019-89B1-0BCC69D8BEB1}" destId="{F1783465-8021-44E6-A188-0EB8329346C7}" srcOrd="2" destOrd="0" presId="urn:microsoft.com/office/officeart/2008/layout/NameandTitleOrganizationalChart"/>
    <dgm:cxn modelId="{19C41438-A16C-4076-B89F-164774A4D22C}" type="presParOf" srcId="{03CAE953-F1A3-4694-94ED-C591AE0BCECC}" destId="{9000318A-A41B-4BC7-8513-F82C9D832D7B}" srcOrd="1" destOrd="0" presId="urn:microsoft.com/office/officeart/2008/layout/NameandTitleOrganizationalChart"/>
    <dgm:cxn modelId="{51988FA6-20FB-420B-8402-C47C5DB1F508}" type="presParOf" srcId="{03CAE953-F1A3-4694-94ED-C591AE0BCECC}" destId="{40E58E8D-4E89-4721-9E94-5010CACE0DCE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28597E-0EEB-43A0-9CBE-F18C9BF3F1F0}" type="doc">
      <dgm:prSet loTypeId="urn:microsoft.com/office/officeart/2005/8/layout/hList7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E2CD4DE-0B4D-401C-B280-297ACF0A9616}">
      <dgm:prSet phldrT="[Text]" custT="1"/>
      <dgm:spPr>
        <a:xfrm>
          <a:off x="2800500" y="0"/>
          <a:ext cx="2716416" cy="8424936"/>
        </a:xfr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lv-LV" sz="2400" noProof="0" dirty="0" smtClean="0">
            <a:solidFill>
              <a:schemeClr val="accent1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  <a:p>
          <a:r>
            <a:rPr lang="lv-LV" sz="1600" b="1" noProof="0" dirty="0" err="1" smtClean="0">
              <a:solidFill>
                <a:srgbClr val="FFFF00"/>
              </a:solidFill>
              <a:latin typeface="+mj-lt"/>
              <a:ea typeface="+mn-ea"/>
              <a:cs typeface="+mn-cs"/>
            </a:rPr>
            <a:t>Kūrortoloģija</a:t>
          </a:r>
          <a:endParaRPr lang="lv-LV" sz="1600" b="1" noProof="0" dirty="0" smtClean="0">
            <a:solidFill>
              <a:srgbClr val="FFFF00"/>
            </a:solidFill>
            <a:latin typeface="+mj-lt"/>
            <a:ea typeface="+mn-ea"/>
            <a:cs typeface="+mn-cs"/>
          </a:endParaRPr>
        </a:p>
        <a:p>
          <a:endParaRPr lang="lv-LV" sz="1000" i="1" noProof="0" dirty="0" smtClean="0">
            <a:solidFill>
              <a:sysClr val="window" lastClr="FFFFFF"/>
            </a:solidFill>
            <a:latin typeface="+mj-lt"/>
            <a:ea typeface="+mn-ea"/>
            <a:cs typeface="+mn-cs"/>
          </a:endParaRPr>
        </a:p>
        <a:p>
          <a:r>
            <a:rPr lang="lv-LV" sz="1200" i="1" noProof="0" dirty="0" smtClean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Pludmale, priežu meži, ūdens resursi (jūras līcis, Lielupe un ezeri)</a:t>
          </a:r>
        </a:p>
        <a:p>
          <a:endParaRPr lang="lv-LV" sz="800" i="1" noProof="0" dirty="0" smtClean="0">
            <a:solidFill>
              <a:sysClr val="window" lastClr="FFFFFF"/>
            </a:solidFill>
            <a:latin typeface="+mj-lt"/>
            <a:ea typeface="+mn-ea"/>
            <a:cs typeface="+mn-cs"/>
          </a:endParaRPr>
        </a:p>
        <a:p>
          <a:r>
            <a:rPr lang="lv-LV" sz="1200" i="1" noProof="0" dirty="0" smtClean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Dabas dziednieciskie resursi (dūņas, minerālie un termālie ūdeņi u.c.)</a:t>
          </a:r>
        </a:p>
        <a:p>
          <a:endParaRPr lang="lv-LV" sz="800" i="1" noProof="0" dirty="0" smtClean="0">
            <a:solidFill>
              <a:sysClr val="window" lastClr="FFFFFF"/>
            </a:solidFill>
            <a:latin typeface="+mj-lt"/>
            <a:ea typeface="+mn-ea"/>
            <a:cs typeface="+mn-cs"/>
          </a:endParaRPr>
        </a:p>
        <a:p>
          <a:r>
            <a:rPr lang="lv-LV" sz="1200" i="1" noProof="0" dirty="0" smtClean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Klimats un daba</a:t>
          </a:r>
        </a:p>
      </dgm:t>
    </dgm:pt>
    <dgm:pt modelId="{E670D1DD-41F3-4F4C-A681-9352AB759D55}" type="parTrans" cxnId="{BEB570D8-E573-4202-B4A2-B688894EE0E4}">
      <dgm:prSet/>
      <dgm:spPr/>
      <dgm:t>
        <a:bodyPr/>
        <a:lstStyle/>
        <a:p>
          <a:endParaRPr lang="en-GB"/>
        </a:p>
      </dgm:t>
    </dgm:pt>
    <dgm:pt modelId="{6022008D-C451-422D-AB6B-CF4F5EB690FC}" type="sibTrans" cxnId="{BEB570D8-E573-4202-B4A2-B688894EE0E4}">
      <dgm:prSet/>
      <dgm:spPr/>
      <dgm:t>
        <a:bodyPr/>
        <a:lstStyle/>
        <a:p>
          <a:endParaRPr lang="en-GB"/>
        </a:p>
      </dgm:t>
    </dgm:pt>
    <dgm:pt modelId="{5EBDB8DD-BBB3-4098-AB94-1B26DBA82544}">
      <dgm:prSet phldrT="[Text]" custT="1"/>
      <dgm:spPr>
        <a:xfrm>
          <a:off x="8396319" y="0"/>
          <a:ext cx="2716416" cy="8424936"/>
        </a:xfr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lv-LV" sz="1500" b="0" dirty="0" smtClean="0">
            <a:solidFill>
              <a:srgbClr val="4472C4">
                <a:lumMod val="50000"/>
              </a:srgbClr>
            </a:solidFill>
            <a:latin typeface="+mj-lt"/>
            <a:cs typeface="Times New Roman" panose="02020603050405020304" pitchFamily="18" charset="0"/>
          </a:endParaRPr>
        </a:p>
        <a:p>
          <a:r>
            <a:rPr lang="lv-LV" sz="1500" b="1" dirty="0" smtClean="0">
              <a:solidFill>
                <a:srgbClr val="4472C4">
                  <a:lumMod val="50000"/>
                </a:srgbClr>
              </a:solidFill>
              <a:latin typeface="+mj-lt"/>
              <a:cs typeface="Times New Roman" panose="02020603050405020304" pitchFamily="18" charset="0"/>
            </a:rPr>
            <a:t>Sociālā infrastruktūra</a:t>
          </a:r>
        </a:p>
        <a:p>
          <a:pPr rtl="0"/>
          <a:endParaRPr lang="lv-LV" sz="1800" b="1" dirty="0" smtClean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  <a:p>
          <a:pPr rtl="0"/>
          <a:r>
            <a:rPr lang="lv-LV" sz="1200" b="0" i="1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Izglītība un sports</a:t>
          </a:r>
        </a:p>
        <a:p>
          <a:pPr rtl="0"/>
          <a:endParaRPr lang="lv-LV" sz="800" b="0" i="1" dirty="0" smtClean="0">
            <a:solidFill>
              <a:srgbClr val="4472C4">
                <a:lumMod val="50000"/>
              </a:srgbClr>
            </a:solidFill>
            <a:latin typeface="+mj-lt"/>
            <a:cs typeface="Times New Roman" panose="02020603050405020304" pitchFamily="18" charset="0"/>
          </a:endParaRPr>
        </a:p>
        <a:p>
          <a:pPr rtl="0"/>
          <a:r>
            <a:rPr lang="lv-LV" sz="1200" b="0" i="1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Kultūra</a:t>
          </a:r>
        </a:p>
        <a:p>
          <a:pPr rtl="0"/>
          <a:endParaRPr lang="lv-LV" sz="800" b="0" i="1" dirty="0" smtClean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  <a:p>
          <a:pPr rtl="0"/>
          <a:r>
            <a:rPr lang="lv-LV" sz="1200" b="0" i="1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Drošība</a:t>
          </a:r>
        </a:p>
        <a:p>
          <a:pPr rtl="0"/>
          <a:endParaRPr lang="lv-LV" sz="800" b="0" i="1" dirty="0" smtClean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  <a:p>
          <a:pPr rtl="0"/>
          <a:r>
            <a:rPr lang="lv-LV" sz="1200" b="0" i="1" dirty="0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Veselības aprūpe un sociālā palīdzība</a:t>
          </a:r>
          <a:endParaRPr lang="en-US" sz="1200" b="0" i="1" noProof="0" dirty="0">
            <a:solidFill>
              <a:sysClr val="window" lastClr="FFFFFF"/>
            </a:solidFill>
            <a:latin typeface="+mj-lt"/>
            <a:ea typeface="+mn-ea"/>
            <a:cs typeface="+mn-cs"/>
          </a:endParaRPr>
        </a:p>
      </dgm:t>
    </dgm:pt>
    <dgm:pt modelId="{476A31D7-D4A4-40EF-BD02-A2104307047F}" type="parTrans" cxnId="{CBA06619-1D93-407E-A7B1-2220CF30C342}">
      <dgm:prSet/>
      <dgm:spPr/>
      <dgm:t>
        <a:bodyPr/>
        <a:lstStyle/>
        <a:p>
          <a:endParaRPr lang="en-GB"/>
        </a:p>
      </dgm:t>
    </dgm:pt>
    <dgm:pt modelId="{6553F49D-2F47-407E-9CF7-B6A0BEAD324C}" type="sibTrans" cxnId="{CBA06619-1D93-407E-A7B1-2220CF30C342}">
      <dgm:prSet/>
      <dgm:spPr/>
      <dgm:t>
        <a:bodyPr/>
        <a:lstStyle/>
        <a:p>
          <a:endParaRPr lang="en-GB"/>
        </a:p>
      </dgm:t>
    </dgm:pt>
    <dgm:pt modelId="{6C482E81-91FC-4BF5-A1BB-577836F4A0EC}">
      <dgm:prSet phldrT="[Text]" custT="1"/>
      <dgm:spPr>
        <a:xfrm>
          <a:off x="2591" y="0"/>
          <a:ext cx="2716416" cy="8424936"/>
        </a:xfr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lv-LV" sz="1600" b="1" noProof="0" dirty="0" smtClean="0">
              <a:solidFill>
                <a:srgbClr val="FFFF00"/>
              </a:solidFill>
              <a:latin typeface="+mj-lt"/>
              <a:ea typeface="+mn-ea"/>
              <a:cs typeface="+mn-cs"/>
            </a:rPr>
            <a:t>Tūrisma infrastruktūra</a:t>
          </a:r>
        </a:p>
        <a:p>
          <a:endParaRPr lang="lv-LV" sz="500" noProof="0" dirty="0" smtClean="0">
            <a:solidFill>
              <a:sysClr val="window" lastClr="FFFFFF"/>
            </a:solidFill>
            <a:latin typeface="+mj-lt"/>
            <a:ea typeface="+mn-ea"/>
            <a:cs typeface="+mn-cs"/>
          </a:endParaRPr>
        </a:p>
        <a:p>
          <a:endParaRPr lang="lv-LV" sz="500" noProof="0" dirty="0" smtClean="0">
            <a:solidFill>
              <a:sysClr val="window" lastClr="FFFFFF"/>
            </a:solidFill>
            <a:latin typeface="+mj-lt"/>
            <a:ea typeface="+mn-ea"/>
            <a:cs typeface="+mn-cs"/>
          </a:endParaRPr>
        </a:p>
        <a:p>
          <a:endParaRPr lang="lv-LV" sz="500" noProof="0" dirty="0" smtClean="0">
            <a:solidFill>
              <a:sysClr val="window" lastClr="FFFFFF"/>
            </a:solidFill>
            <a:latin typeface="+mj-lt"/>
            <a:ea typeface="+mn-ea"/>
            <a:cs typeface="+mn-cs"/>
          </a:endParaRPr>
        </a:p>
        <a:p>
          <a:r>
            <a:rPr lang="lv-LV" sz="1200" i="1" noProof="0" dirty="0" smtClean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Atpūtas infrastruktūra</a:t>
          </a:r>
        </a:p>
        <a:p>
          <a:endParaRPr lang="lv-LV" sz="1200" i="1" noProof="0" dirty="0" smtClean="0">
            <a:solidFill>
              <a:sysClr val="window" lastClr="FFFFFF"/>
            </a:solidFill>
            <a:latin typeface="+mj-lt"/>
            <a:ea typeface="+mn-ea"/>
            <a:cs typeface="+mn-cs"/>
          </a:endParaRPr>
        </a:p>
        <a:p>
          <a:r>
            <a:rPr lang="lv-LV" sz="1200" i="1" noProof="0" dirty="0" smtClean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Kultūrvēsturiskais mantojums</a:t>
          </a:r>
        </a:p>
        <a:p>
          <a:endParaRPr lang="en-US" sz="2100" noProof="0" dirty="0" smtClean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952BD07-7AEC-49B3-AD3C-273A05012792}" type="sibTrans" cxnId="{09947124-5D73-456C-BABB-C4DC9513DD0D}">
      <dgm:prSet/>
      <dgm:spPr/>
      <dgm:t>
        <a:bodyPr/>
        <a:lstStyle/>
        <a:p>
          <a:endParaRPr lang="en-US" noProof="0"/>
        </a:p>
      </dgm:t>
    </dgm:pt>
    <dgm:pt modelId="{F69B7DAA-C93A-4AA4-BD8C-F4B6CFBB5920}" type="parTrans" cxnId="{09947124-5D73-456C-BABB-C4DC9513DD0D}">
      <dgm:prSet/>
      <dgm:spPr/>
      <dgm:t>
        <a:bodyPr/>
        <a:lstStyle/>
        <a:p>
          <a:endParaRPr lang="en-GB"/>
        </a:p>
      </dgm:t>
    </dgm:pt>
    <dgm:pt modelId="{59FC40E7-37FE-4E2A-A597-750130127C37}">
      <dgm:prSet phldrT="[Text]" custT="1"/>
      <dgm:spPr>
        <a:xfrm>
          <a:off x="5598410" y="0"/>
          <a:ext cx="2716416" cy="8424936"/>
        </a:xfr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v-LV" sz="1200" noProof="0" dirty="0" smtClean="0">
            <a:solidFill>
              <a:schemeClr val="accent1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  <a:p>
          <a:pPr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v-LV" sz="1500" noProof="0" dirty="0" smtClean="0">
            <a:solidFill>
              <a:schemeClr val="accent1">
                <a:lumMod val="50000"/>
              </a:schemeClr>
            </a:solidFill>
            <a:latin typeface="Calibri" panose="020F0502020204030204"/>
            <a:ea typeface="+mn-ea"/>
            <a:cs typeface="+mn-cs"/>
          </a:endParaRPr>
        </a:p>
        <a:p>
          <a:pPr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500" b="1" noProof="0" dirty="0" smtClean="0">
              <a:solidFill>
                <a:schemeClr val="accent1">
                  <a:lumMod val="50000"/>
                </a:schemeClr>
              </a:solidFill>
              <a:latin typeface="+mj-lt"/>
              <a:ea typeface="+mn-ea"/>
              <a:cs typeface="+mn-cs"/>
            </a:rPr>
            <a:t>Transporta un komunālā infrastruktūra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lv-LV" sz="1200" i="1" noProof="0" dirty="0" smtClean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Transporta infrastruktūra (auto, velo un ūdens)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endParaRPr lang="lv-LV" sz="800" i="1" noProof="0" dirty="0" smtClean="0">
            <a:solidFill>
              <a:sysClr val="window" lastClr="FFFFFF"/>
            </a:solidFill>
            <a:latin typeface="+mj-lt"/>
            <a:ea typeface="+mn-ea"/>
            <a:cs typeface="+mn-cs"/>
          </a:endParaRPr>
        </a:p>
        <a:p>
          <a:pPr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i="1" noProof="0" dirty="0" smtClean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Komunālā saimniecība (ūdensapgāde un notekūdeņu apsaimniekošana, energoapgāde u.c.)</a:t>
          </a:r>
        </a:p>
        <a:p>
          <a:pPr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v-LV" sz="300" i="1" noProof="0" dirty="0" smtClean="0">
            <a:solidFill>
              <a:sysClr val="window" lastClr="FFFFFF"/>
            </a:solidFill>
            <a:latin typeface="+mj-lt"/>
            <a:ea typeface="+mn-ea"/>
            <a:cs typeface="+mn-cs"/>
          </a:endParaRPr>
        </a:p>
        <a:p>
          <a:pPr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1200" i="1" noProof="0" dirty="0" smtClean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Publiskā telpa un piekraste</a:t>
          </a:r>
          <a:endParaRPr lang="en-US" sz="1200" i="1" noProof="0" dirty="0">
            <a:solidFill>
              <a:sysClr val="window" lastClr="FFFFFF"/>
            </a:solidFill>
            <a:latin typeface="+mj-lt"/>
            <a:ea typeface="+mn-ea"/>
            <a:cs typeface="+mn-cs"/>
          </a:endParaRPr>
        </a:p>
      </dgm:t>
    </dgm:pt>
    <dgm:pt modelId="{1E31160F-0BA5-4FB4-82C6-5B71A5D6B23B}" type="sibTrans" cxnId="{499685D3-CB01-40A6-AB31-4DC7C728A1DD}">
      <dgm:prSet/>
      <dgm:spPr/>
      <dgm:t>
        <a:bodyPr/>
        <a:lstStyle/>
        <a:p>
          <a:endParaRPr lang="en-GB"/>
        </a:p>
      </dgm:t>
    </dgm:pt>
    <dgm:pt modelId="{DB372497-6F70-41DC-93C7-BF214465DF0B}" type="parTrans" cxnId="{499685D3-CB01-40A6-AB31-4DC7C728A1DD}">
      <dgm:prSet/>
      <dgm:spPr/>
      <dgm:t>
        <a:bodyPr/>
        <a:lstStyle/>
        <a:p>
          <a:endParaRPr lang="en-GB"/>
        </a:p>
      </dgm:t>
    </dgm:pt>
    <dgm:pt modelId="{16E240D9-D8D6-4CCC-A7EC-8E53706ED69C}" type="pres">
      <dgm:prSet presAssocID="{8228597E-0EEB-43A0-9CBE-F18C9BF3F1F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v-LV"/>
        </a:p>
      </dgm:t>
    </dgm:pt>
    <dgm:pt modelId="{53A8E34C-8D29-4C89-B0BB-1DCE6CD0820C}" type="pres">
      <dgm:prSet presAssocID="{8228597E-0EEB-43A0-9CBE-F18C9BF3F1F0}" presName="fgShape" presStyleLbl="fgShp" presStyleIdx="0" presStyleCnt="1" custScaleX="89656" custScaleY="60574" custLinFactY="42199" custLinFactNeighborX="1449" custLinFactNeighborY="100000"/>
      <dgm:spPr>
        <a:xfrm>
          <a:off x="444613" y="6739948"/>
          <a:ext cx="10226101" cy="1263740"/>
        </a:xfrm>
        <a:prstGeom prst="leftRightArrow">
          <a:avLst/>
        </a:prstGeom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gm:spPr>
      <dgm:t>
        <a:bodyPr/>
        <a:lstStyle/>
        <a:p>
          <a:endParaRPr lang="lv-LV"/>
        </a:p>
      </dgm:t>
    </dgm:pt>
    <dgm:pt modelId="{E67FFF7D-96D7-493F-A6AD-DBCF7448569C}" type="pres">
      <dgm:prSet presAssocID="{8228597E-0EEB-43A0-9CBE-F18C9BF3F1F0}" presName="linComp" presStyleCnt="0"/>
      <dgm:spPr/>
    </dgm:pt>
    <dgm:pt modelId="{28812F4A-66B7-4E67-9E88-340977ED7B47}" type="pres">
      <dgm:prSet presAssocID="{6C482E81-91FC-4BF5-A1BB-577836F4A0EC}" presName="compNode" presStyleCnt="0"/>
      <dgm:spPr/>
    </dgm:pt>
    <dgm:pt modelId="{04CEFC62-784C-47BB-9148-CACBB4AE68A3}" type="pres">
      <dgm:prSet presAssocID="{6C482E81-91FC-4BF5-A1BB-577836F4A0EC}" presName="bkgdShape" presStyleLbl="node1" presStyleIdx="0" presStyleCnt="4" custLinFactNeighborX="507" custLinFactNeighborY="27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lv-LV"/>
        </a:p>
      </dgm:t>
    </dgm:pt>
    <dgm:pt modelId="{E2C30939-4A09-41C2-89FA-7562ED1B2719}" type="pres">
      <dgm:prSet presAssocID="{6C482E81-91FC-4BF5-A1BB-577836F4A0E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67B5EE57-3B8E-4104-A0A8-9D3340485907}" type="pres">
      <dgm:prSet presAssocID="{6C482E81-91FC-4BF5-A1BB-577836F4A0EC}" presName="invisiNode" presStyleLbl="node1" presStyleIdx="0" presStyleCnt="4"/>
      <dgm:spPr/>
    </dgm:pt>
    <dgm:pt modelId="{D2D9C9E1-12F4-440D-A9D2-6D6F40987969}" type="pres">
      <dgm:prSet presAssocID="{6C482E81-91FC-4BF5-A1BB-577836F4A0EC}" presName="imagNode" presStyleLbl="fgImgPlace1" presStyleIdx="0" presStyleCnt="4" custLinFactNeighborX="163" custLinFactNeighborY="-9010"/>
      <dgm:spPr>
        <a:xfrm>
          <a:off x="84084" y="505496"/>
          <a:ext cx="2553431" cy="28055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  <dgm:t>
        <a:bodyPr/>
        <a:lstStyle/>
        <a:p>
          <a:endParaRPr lang="lv-LV"/>
        </a:p>
      </dgm:t>
    </dgm:pt>
    <dgm:pt modelId="{3C09D23D-49DF-4A92-ADE2-91440191FA49}" type="pres">
      <dgm:prSet presAssocID="{D952BD07-7AEC-49B3-AD3C-273A05012792}" presName="sibTrans" presStyleLbl="sibTrans2D1" presStyleIdx="0" presStyleCnt="0"/>
      <dgm:spPr/>
      <dgm:t>
        <a:bodyPr/>
        <a:lstStyle/>
        <a:p>
          <a:endParaRPr lang="lv-LV"/>
        </a:p>
      </dgm:t>
    </dgm:pt>
    <dgm:pt modelId="{A8E2F4BB-9E7B-49DB-A3C1-0AB6CAECBDF2}" type="pres">
      <dgm:prSet presAssocID="{FE2CD4DE-0B4D-401C-B280-297ACF0A9616}" presName="compNode" presStyleCnt="0"/>
      <dgm:spPr/>
    </dgm:pt>
    <dgm:pt modelId="{81E0F7FF-B6B4-4711-84C9-08096AD3C3D0}" type="pres">
      <dgm:prSet presAssocID="{FE2CD4DE-0B4D-401C-B280-297ACF0A9616}" presName="bkgdShape" presStyleLbl="node1" presStyleIdx="1" presStyleCnt="4" custLinFactNeighborX="89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lv-LV"/>
        </a:p>
      </dgm:t>
    </dgm:pt>
    <dgm:pt modelId="{44DCCF49-7802-4B95-B84E-03AACAD86361}" type="pres">
      <dgm:prSet presAssocID="{FE2CD4DE-0B4D-401C-B280-297ACF0A9616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30B6C94C-70F8-40E6-BE5E-8C74C73FF77E}" type="pres">
      <dgm:prSet presAssocID="{FE2CD4DE-0B4D-401C-B280-297ACF0A9616}" presName="invisiNode" presStyleLbl="node1" presStyleIdx="1" presStyleCnt="4"/>
      <dgm:spPr/>
    </dgm:pt>
    <dgm:pt modelId="{6E79007A-D2EB-4465-8AEE-B91C32E9B5DF}" type="pres">
      <dgm:prSet presAssocID="{FE2CD4DE-0B4D-401C-B280-297ACF0A9616}" presName="imagNode" presStyleLbl="fgImgPlace1" presStyleIdx="1" presStyleCnt="4" custLinFactNeighborX="575" custLinFactNeighborY="-10318"/>
      <dgm:spPr>
        <a:xfrm>
          <a:off x="2881993" y="505496"/>
          <a:ext cx="2553431" cy="280550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  <dgm:t>
        <a:bodyPr/>
        <a:lstStyle/>
        <a:p>
          <a:endParaRPr lang="lv-LV"/>
        </a:p>
      </dgm:t>
    </dgm:pt>
    <dgm:pt modelId="{C4EDA98D-BA75-4995-B59B-CBBFF50926D9}" type="pres">
      <dgm:prSet presAssocID="{6022008D-C451-422D-AB6B-CF4F5EB690FC}" presName="sibTrans" presStyleLbl="sibTrans2D1" presStyleIdx="0" presStyleCnt="0"/>
      <dgm:spPr/>
      <dgm:t>
        <a:bodyPr/>
        <a:lstStyle/>
        <a:p>
          <a:endParaRPr lang="lv-LV"/>
        </a:p>
      </dgm:t>
    </dgm:pt>
    <dgm:pt modelId="{BB9D59E1-6B94-4813-AD80-BF88376074C8}" type="pres">
      <dgm:prSet presAssocID="{59FC40E7-37FE-4E2A-A597-750130127C37}" presName="compNode" presStyleCnt="0"/>
      <dgm:spPr/>
    </dgm:pt>
    <dgm:pt modelId="{771FF6FA-BAF4-4FB2-8769-7B65DAE65578}" type="pres">
      <dgm:prSet presAssocID="{59FC40E7-37FE-4E2A-A597-750130127C37}" presName="bkgdShape" presStyleLbl="node1" presStyleIdx="2" presStyleCnt="4" custLinFactNeighborX="-1299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lv-LV"/>
        </a:p>
      </dgm:t>
    </dgm:pt>
    <dgm:pt modelId="{2D4C13BC-A997-4379-82D2-9CE0EB5CBA6E}" type="pres">
      <dgm:prSet presAssocID="{59FC40E7-37FE-4E2A-A597-750130127C3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F4B18242-FFD6-412E-8DF7-647A5C52DD98}" type="pres">
      <dgm:prSet presAssocID="{59FC40E7-37FE-4E2A-A597-750130127C37}" presName="invisiNode" presStyleLbl="node1" presStyleIdx="2" presStyleCnt="4"/>
      <dgm:spPr/>
    </dgm:pt>
    <dgm:pt modelId="{39946FBB-1D92-4C49-9EB9-992AA48A8214}" type="pres">
      <dgm:prSet presAssocID="{59FC40E7-37FE-4E2A-A597-750130127C37}" presName="imagNode" presStyleLbl="fgImgPlace1" presStyleIdx="2" presStyleCnt="4" custScaleX="107338" custScaleY="97487" custLinFactNeighborX="-1837" custLinFactNeighborY="-10318"/>
      <dgm:spPr>
        <a:xfrm>
          <a:off x="5679902" y="505496"/>
          <a:ext cx="2553431" cy="280550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  <dgm:t>
        <a:bodyPr/>
        <a:lstStyle/>
        <a:p>
          <a:endParaRPr lang="lv-LV"/>
        </a:p>
      </dgm:t>
    </dgm:pt>
    <dgm:pt modelId="{22864C5F-CD5B-4108-BB94-0E1BFFD50B5E}" type="pres">
      <dgm:prSet presAssocID="{1E31160F-0BA5-4FB4-82C6-5B71A5D6B23B}" presName="sibTrans" presStyleLbl="sibTrans2D1" presStyleIdx="0" presStyleCnt="0"/>
      <dgm:spPr/>
      <dgm:t>
        <a:bodyPr/>
        <a:lstStyle/>
        <a:p>
          <a:endParaRPr lang="lv-LV"/>
        </a:p>
      </dgm:t>
    </dgm:pt>
    <dgm:pt modelId="{96F8C55B-66D1-46C2-B71E-4F75A960B840}" type="pres">
      <dgm:prSet presAssocID="{5EBDB8DD-BBB3-4098-AB94-1B26DBA82544}" presName="compNode" presStyleCnt="0"/>
      <dgm:spPr/>
    </dgm:pt>
    <dgm:pt modelId="{B2FE1938-6A5C-41BE-8DD9-49464A3ECA0E}" type="pres">
      <dgm:prSet presAssocID="{5EBDB8DD-BBB3-4098-AB94-1B26DBA82544}" presName="bkgdShape" presStyleLbl="node1" presStyleIdx="3" presStyleCnt="4" custLinFactNeighborX="-2914" custLinFactNeighborY="141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lv-LV"/>
        </a:p>
      </dgm:t>
    </dgm:pt>
    <dgm:pt modelId="{3F58931C-33DC-450C-BB45-7CA2ADD49238}" type="pres">
      <dgm:prSet presAssocID="{5EBDB8DD-BBB3-4098-AB94-1B26DBA82544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lv-LV"/>
        </a:p>
      </dgm:t>
    </dgm:pt>
    <dgm:pt modelId="{EC1E9B6E-74E8-42C0-BAC4-A215B56C934D}" type="pres">
      <dgm:prSet presAssocID="{5EBDB8DD-BBB3-4098-AB94-1B26DBA82544}" presName="invisiNode" presStyleLbl="node1" presStyleIdx="3" presStyleCnt="4"/>
      <dgm:spPr/>
    </dgm:pt>
    <dgm:pt modelId="{2639F939-4E4D-44BD-9092-BCF4022C8A60}" type="pres">
      <dgm:prSet presAssocID="{5EBDB8DD-BBB3-4098-AB94-1B26DBA82544}" presName="imagNode" presStyleLbl="fgImgPlace1" presStyleIdx="3" presStyleCnt="4" custScaleX="106810" custScaleY="100967" custLinFactNeighborX="364" custLinFactNeighborY="-5842"/>
      <dgm:spPr>
        <a:xfrm>
          <a:off x="8477812" y="505496"/>
          <a:ext cx="2553431" cy="280550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  <dgm:t>
        <a:bodyPr/>
        <a:lstStyle/>
        <a:p>
          <a:endParaRPr lang="lv-LV"/>
        </a:p>
      </dgm:t>
    </dgm:pt>
  </dgm:ptLst>
  <dgm:cxnLst>
    <dgm:cxn modelId="{499685D3-CB01-40A6-AB31-4DC7C728A1DD}" srcId="{8228597E-0EEB-43A0-9CBE-F18C9BF3F1F0}" destId="{59FC40E7-37FE-4E2A-A597-750130127C37}" srcOrd="2" destOrd="0" parTransId="{DB372497-6F70-41DC-93C7-BF214465DF0B}" sibTransId="{1E31160F-0BA5-4FB4-82C6-5B71A5D6B23B}"/>
    <dgm:cxn modelId="{D8ECDCC5-FA62-4137-B39E-AF8D792412A9}" type="presOf" srcId="{5EBDB8DD-BBB3-4098-AB94-1B26DBA82544}" destId="{3F58931C-33DC-450C-BB45-7CA2ADD49238}" srcOrd="1" destOrd="0" presId="urn:microsoft.com/office/officeart/2005/8/layout/hList7"/>
    <dgm:cxn modelId="{E1424000-B6CD-40E5-A0BD-78E2464BA24B}" type="presOf" srcId="{8228597E-0EEB-43A0-9CBE-F18C9BF3F1F0}" destId="{16E240D9-D8D6-4CCC-A7EC-8E53706ED69C}" srcOrd="0" destOrd="0" presId="urn:microsoft.com/office/officeart/2005/8/layout/hList7"/>
    <dgm:cxn modelId="{BEB570D8-E573-4202-B4A2-B688894EE0E4}" srcId="{8228597E-0EEB-43A0-9CBE-F18C9BF3F1F0}" destId="{FE2CD4DE-0B4D-401C-B280-297ACF0A9616}" srcOrd="1" destOrd="0" parTransId="{E670D1DD-41F3-4F4C-A681-9352AB759D55}" sibTransId="{6022008D-C451-422D-AB6B-CF4F5EB690FC}"/>
    <dgm:cxn modelId="{FAC8CC9F-9D3C-4AD3-A29D-870F9A3A5F0B}" type="presOf" srcId="{FE2CD4DE-0B4D-401C-B280-297ACF0A9616}" destId="{81E0F7FF-B6B4-4711-84C9-08096AD3C3D0}" srcOrd="0" destOrd="0" presId="urn:microsoft.com/office/officeart/2005/8/layout/hList7"/>
    <dgm:cxn modelId="{35EDE1C7-2220-463C-A123-E1A38DECE726}" type="presOf" srcId="{FE2CD4DE-0B4D-401C-B280-297ACF0A9616}" destId="{44DCCF49-7802-4B95-B84E-03AACAD86361}" srcOrd="1" destOrd="0" presId="urn:microsoft.com/office/officeart/2005/8/layout/hList7"/>
    <dgm:cxn modelId="{52CBB2DB-BE61-45F4-BDD1-1A1F929B355D}" type="presOf" srcId="{1E31160F-0BA5-4FB4-82C6-5B71A5D6B23B}" destId="{22864C5F-CD5B-4108-BB94-0E1BFFD50B5E}" srcOrd="0" destOrd="0" presId="urn:microsoft.com/office/officeart/2005/8/layout/hList7"/>
    <dgm:cxn modelId="{4E75CD75-A7D9-40CC-AD83-1FC2843ED00D}" type="presOf" srcId="{D952BD07-7AEC-49B3-AD3C-273A05012792}" destId="{3C09D23D-49DF-4A92-ADE2-91440191FA49}" srcOrd="0" destOrd="0" presId="urn:microsoft.com/office/officeart/2005/8/layout/hList7"/>
    <dgm:cxn modelId="{1A3AFA71-3A3F-4EC6-B31E-32B79FA54A52}" type="presOf" srcId="{6C482E81-91FC-4BF5-A1BB-577836F4A0EC}" destId="{E2C30939-4A09-41C2-89FA-7562ED1B2719}" srcOrd="1" destOrd="0" presId="urn:microsoft.com/office/officeart/2005/8/layout/hList7"/>
    <dgm:cxn modelId="{09947124-5D73-456C-BABB-C4DC9513DD0D}" srcId="{8228597E-0EEB-43A0-9CBE-F18C9BF3F1F0}" destId="{6C482E81-91FC-4BF5-A1BB-577836F4A0EC}" srcOrd="0" destOrd="0" parTransId="{F69B7DAA-C93A-4AA4-BD8C-F4B6CFBB5920}" sibTransId="{D952BD07-7AEC-49B3-AD3C-273A05012792}"/>
    <dgm:cxn modelId="{9E28E123-BB00-4302-BC06-184AA1EF9F3C}" type="presOf" srcId="{6022008D-C451-422D-AB6B-CF4F5EB690FC}" destId="{C4EDA98D-BA75-4995-B59B-CBBFF50926D9}" srcOrd="0" destOrd="0" presId="urn:microsoft.com/office/officeart/2005/8/layout/hList7"/>
    <dgm:cxn modelId="{382A84EB-405B-4295-8711-D0F4CEB3191D}" type="presOf" srcId="{59FC40E7-37FE-4E2A-A597-750130127C37}" destId="{2D4C13BC-A997-4379-82D2-9CE0EB5CBA6E}" srcOrd="1" destOrd="0" presId="urn:microsoft.com/office/officeart/2005/8/layout/hList7"/>
    <dgm:cxn modelId="{B42EED2E-5046-4208-AA5E-C4921D44E060}" type="presOf" srcId="{5EBDB8DD-BBB3-4098-AB94-1B26DBA82544}" destId="{B2FE1938-6A5C-41BE-8DD9-49464A3ECA0E}" srcOrd="0" destOrd="0" presId="urn:microsoft.com/office/officeart/2005/8/layout/hList7"/>
    <dgm:cxn modelId="{8D6285DE-E728-4E3B-ACDD-54575A8FCC6A}" type="presOf" srcId="{59FC40E7-37FE-4E2A-A597-750130127C37}" destId="{771FF6FA-BAF4-4FB2-8769-7B65DAE65578}" srcOrd="0" destOrd="0" presId="urn:microsoft.com/office/officeart/2005/8/layout/hList7"/>
    <dgm:cxn modelId="{883BADF9-0ABB-4230-86C5-38E765F4AC2E}" type="presOf" srcId="{6C482E81-91FC-4BF5-A1BB-577836F4A0EC}" destId="{04CEFC62-784C-47BB-9148-CACBB4AE68A3}" srcOrd="0" destOrd="0" presId="urn:microsoft.com/office/officeart/2005/8/layout/hList7"/>
    <dgm:cxn modelId="{CBA06619-1D93-407E-A7B1-2220CF30C342}" srcId="{8228597E-0EEB-43A0-9CBE-F18C9BF3F1F0}" destId="{5EBDB8DD-BBB3-4098-AB94-1B26DBA82544}" srcOrd="3" destOrd="0" parTransId="{476A31D7-D4A4-40EF-BD02-A2104307047F}" sibTransId="{6553F49D-2F47-407E-9CF7-B6A0BEAD324C}"/>
    <dgm:cxn modelId="{707AAB7E-C297-48D3-87E7-1D5E696338AF}" type="presParOf" srcId="{16E240D9-D8D6-4CCC-A7EC-8E53706ED69C}" destId="{53A8E34C-8D29-4C89-B0BB-1DCE6CD0820C}" srcOrd="0" destOrd="0" presId="urn:microsoft.com/office/officeart/2005/8/layout/hList7"/>
    <dgm:cxn modelId="{504235F0-0DFE-4C43-9836-4021143E4E05}" type="presParOf" srcId="{16E240D9-D8D6-4CCC-A7EC-8E53706ED69C}" destId="{E67FFF7D-96D7-493F-A6AD-DBCF7448569C}" srcOrd="1" destOrd="0" presId="urn:microsoft.com/office/officeart/2005/8/layout/hList7"/>
    <dgm:cxn modelId="{057AB948-401E-44D9-BBB8-BF9DA3BF8AF0}" type="presParOf" srcId="{E67FFF7D-96D7-493F-A6AD-DBCF7448569C}" destId="{28812F4A-66B7-4E67-9E88-340977ED7B47}" srcOrd="0" destOrd="0" presId="urn:microsoft.com/office/officeart/2005/8/layout/hList7"/>
    <dgm:cxn modelId="{84A03F31-3D19-483E-B0BC-7D5B1849DE74}" type="presParOf" srcId="{28812F4A-66B7-4E67-9E88-340977ED7B47}" destId="{04CEFC62-784C-47BB-9148-CACBB4AE68A3}" srcOrd="0" destOrd="0" presId="urn:microsoft.com/office/officeart/2005/8/layout/hList7"/>
    <dgm:cxn modelId="{DCFA013E-7A13-4C07-8293-716604A66156}" type="presParOf" srcId="{28812F4A-66B7-4E67-9E88-340977ED7B47}" destId="{E2C30939-4A09-41C2-89FA-7562ED1B2719}" srcOrd="1" destOrd="0" presId="urn:microsoft.com/office/officeart/2005/8/layout/hList7"/>
    <dgm:cxn modelId="{CC7050E5-F096-4D76-B34E-F92C039B511E}" type="presParOf" srcId="{28812F4A-66B7-4E67-9E88-340977ED7B47}" destId="{67B5EE57-3B8E-4104-A0A8-9D3340485907}" srcOrd="2" destOrd="0" presId="urn:microsoft.com/office/officeart/2005/8/layout/hList7"/>
    <dgm:cxn modelId="{D4DE392A-ECCD-4326-9806-9BBCC7D07AC1}" type="presParOf" srcId="{28812F4A-66B7-4E67-9E88-340977ED7B47}" destId="{D2D9C9E1-12F4-440D-A9D2-6D6F40987969}" srcOrd="3" destOrd="0" presId="urn:microsoft.com/office/officeart/2005/8/layout/hList7"/>
    <dgm:cxn modelId="{BC7B81E0-543D-4412-870A-03A0BA7F454F}" type="presParOf" srcId="{E67FFF7D-96D7-493F-A6AD-DBCF7448569C}" destId="{3C09D23D-49DF-4A92-ADE2-91440191FA49}" srcOrd="1" destOrd="0" presId="urn:microsoft.com/office/officeart/2005/8/layout/hList7"/>
    <dgm:cxn modelId="{53FFAB5E-65AB-4E1B-AFFA-B8F01532B507}" type="presParOf" srcId="{E67FFF7D-96D7-493F-A6AD-DBCF7448569C}" destId="{A8E2F4BB-9E7B-49DB-A3C1-0AB6CAECBDF2}" srcOrd="2" destOrd="0" presId="urn:microsoft.com/office/officeart/2005/8/layout/hList7"/>
    <dgm:cxn modelId="{05FB310D-1F49-4212-97D8-3E9E1AFF6CFD}" type="presParOf" srcId="{A8E2F4BB-9E7B-49DB-A3C1-0AB6CAECBDF2}" destId="{81E0F7FF-B6B4-4711-84C9-08096AD3C3D0}" srcOrd="0" destOrd="0" presId="urn:microsoft.com/office/officeart/2005/8/layout/hList7"/>
    <dgm:cxn modelId="{F28E4DC0-AA99-4A7F-B5CD-055443206554}" type="presParOf" srcId="{A8E2F4BB-9E7B-49DB-A3C1-0AB6CAECBDF2}" destId="{44DCCF49-7802-4B95-B84E-03AACAD86361}" srcOrd="1" destOrd="0" presId="urn:microsoft.com/office/officeart/2005/8/layout/hList7"/>
    <dgm:cxn modelId="{039D71DC-8D4C-4E8C-9F3F-BCFD4E38C153}" type="presParOf" srcId="{A8E2F4BB-9E7B-49DB-A3C1-0AB6CAECBDF2}" destId="{30B6C94C-70F8-40E6-BE5E-8C74C73FF77E}" srcOrd="2" destOrd="0" presId="urn:microsoft.com/office/officeart/2005/8/layout/hList7"/>
    <dgm:cxn modelId="{A0FD6F63-A340-47DE-B4BA-3C982AB02969}" type="presParOf" srcId="{A8E2F4BB-9E7B-49DB-A3C1-0AB6CAECBDF2}" destId="{6E79007A-D2EB-4465-8AEE-B91C32E9B5DF}" srcOrd="3" destOrd="0" presId="urn:microsoft.com/office/officeart/2005/8/layout/hList7"/>
    <dgm:cxn modelId="{F1914849-1F99-4B8B-8C18-07C439E5E3EE}" type="presParOf" srcId="{E67FFF7D-96D7-493F-A6AD-DBCF7448569C}" destId="{C4EDA98D-BA75-4995-B59B-CBBFF50926D9}" srcOrd="3" destOrd="0" presId="urn:microsoft.com/office/officeart/2005/8/layout/hList7"/>
    <dgm:cxn modelId="{2C42C440-D468-4D05-BF85-BD7482A61EC5}" type="presParOf" srcId="{E67FFF7D-96D7-493F-A6AD-DBCF7448569C}" destId="{BB9D59E1-6B94-4813-AD80-BF88376074C8}" srcOrd="4" destOrd="0" presId="urn:microsoft.com/office/officeart/2005/8/layout/hList7"/>
    <dgm:cxn modelId="{1065EB49-3C6B-4B66-B99C-7E85E7D32DC4}" type="presParOf" srcId="{BB9D59E1-6B94-4813-AD80-BF88376074C8}" destId="{771FF6FA-BAF4-4FB2-8769-7B65DAE65578}" srcOrd="0" destOrd="0" presId="urn:microsoft.com/office/officeart/2005/8/layout/hList7"/>
    <dgm:cxn modelId="{DC065A39-7588-4268-ADF7-4AC43636DE89}" type="presParOf" srcId="{BB9D59E1-6B94-4813-AD80-BF88376074C8}" destId="{2D4C13BC-A997-4379-82D2-9CE0EB5CBA6E}" srcOrd="1" destOrd="0" presId="urn:microsoft.com/office/officeart/2005/8/layout/hList7"/>
    <dgm:cxn modelId="{70F3E2B0-CFBC-407E-8C0D-642793C6EFB8}" type="presParOf" srcId="{BB9D59E1-6B94-4813-AD80-BF88376074C8}" destId="{F4B18242-FFD6-412E-8DF7-647A5C52DD98}" srcOrd="2" destOrd="0" presId="urn:microsoft.com/office/officeart/2005/8/layout/hList7"/>
    <dgm:cxn modelId="{93566580-8A31-4B37-8471-D06C24E03320}" type="presParOf" srcId="{BB9D59E1-6B94-4813-AD80-BF88376074C8}" destId="{39946FBB-1D92-4C49-9EB9-992AA48A8214}" srcOrd="3" destOrd="0" presId="urn:microsoft.com/office/officeart/2005/8/layout/hList7"/>
    <dgm:cxn modelId="{318D4312-6DA7-4793-915E-0D71C623115B}" type="presParOf" srcId="{E67FFF7D-96D7-493F-A6AD-DBCF7448569C}" destId="{22864C5F-CD5B-4108-BB94-0E1BFFD50B5E}" srcOrd="5" destOrd="0" presId="urn:microsoft.com/office/officeart/2005/8/layout/hList7"/>
    <dgm:cxn modelId="{DC936B8C-157F-4984-8E11-456BC93A188D}" type="presParOf" srcId="{E67FFF7D-96D7-493F-A6AD-DBCF7448569C}" destId="{96F8C55B-66D1-46C2-B71E-4F75A960B840}" srcOrd="6" destOrd="0" presId="urn:microsoft.com/office/officeart/2005/8/layout/hList7"/>
    <dgm:cxn modelId="{DBF3877A-2658-4BE9-9F82-ED2CD2DADA9B}" type="presParOf" srcId="{96F8C55B-66D1-46C2-B71E-4F75A960B840}" destId="{B2FE1938-6A5C-41BE-8DD9-49464A3ECA0E}" srcOrd="0" destOrd="0" presId="urn:microsoft.com/office/officeart/2005/8/layout/hList7"/>
    <dgm:cxn modelId="{4A82243D-A3A7-468E-A893-65BF77FEA264}" type="presParOf" srcId="{96F8C55B-66D1-46C2-B71E-4F75A960B840}" destId="{3F58931C-33DC-450C-BB45-7CA2ADD49238}" srcOrd="1" destOrd="0" presId="urn:microsoft.com/office/officeart/2005/8/layout/hList7"/>
    <dgm:cxn modelId="{8558F75F-B1B3-4546-8864-7E3068D48218}" type="presParOf" srcId="{96F8C55B-66D1-46C2-B71E-4F75A960B840}" destId="{EC1E9B6E-74E8-42C0-BAC4-A215B56C934D}" srcOrd="2" destOrd="0" presId="urn:microsoft.com/office/officeart/2005/8/layout/hList7"/>
    <dgm:cxn modelId="{FF4BB5F4-8AC4-41F1-B932-B99EA1D2F069}" type="presParOf" srcId="{96F8C55B-66D1-46C2-B71E-4F75A960B840}" destId="{2639F939-4E4D-44BD-9092-BCF4022C8A6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EBE04-5FF4-41AB-B3D0-E9896B422847}" type="datetimeFigureOut">
              <a:rPr lang="lv-LV" smtClean="0"/>
              <a:t>26.08.2016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04B48-EA36-4D9E-8B13-9FF7263D1C5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84295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83363" cy="3703638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98949" y="4689515"/>
            <a:ext cx="4944216" cy="4442698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8819441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1pPr>
    <a:lvl2pPr indent="143492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2pPr>
    <a:lvl3pPr indent="286984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3pPr>
    <a:lvl4pPr indent="430477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4pPr>
    <a:lvl5pPr indent="573969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5pPr>
    <a:lvl6pPr indent="717461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6pPr>
    <a:lvl7pPr indent="860953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7pPr>
    <a:lvl8pPr indent="1004446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8pPr>
    <a:lvl9pPr indent="1147938" defTabSz="286984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62168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53777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465989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028232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83598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78670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863947"/>
            <a:ext cx="7358063" cy="174128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218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2652117"/>
            <a:ext cx="7358063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  <a:lvl2pPr marL="0" indent="120547" algn="ctr">
              <a:spcBef>
                <a:spcPts val="0"/>
              </a:spcBef>
              <a:buSzTx/>
              <a:buNone/>
              <a:defRPr sz="1687"/>
            </a:lvl2pPr>
            <a:lvl3pPr marL="0" indent="241094" algn="ctr">
              <a:spcBef>
                <a:spcPts val="0"/>
              </a:spcBef>
              <a:buSzTx/>
              <a:buNone/>
              <a:defRPr sz="1687"/>
            </a:lvl3pPr>
            <a:lvl4pPr marL="0" indent="361641" algn="ctr">
              <a:spcBef>
                <a:spcPts val="0"/>
              </a:spcBef>
              <a:buSzTx/>
              <a:buNone/>
              <a:defRPr sz="1687"/>
            </a:lvl4pPr>
            <a:lvl5pPr marL="0" indent="482187" algn="ctr">
              <a:spcBef>
                <a:spcPts val="0"/>
              </a:spcBef>
              <a:buSzTx/>
              <a:buNone/>
              <a:defRPr sz="1687"/>
            </a:lvl5pPr>
          </a:lstStyle>
          <a:p>
            <a:pPr lvl="0">
              <a:defRPr sz="1800"/>
            </a:pPr>
            <a:r>
              <a:rPr sz="1687"/>
              <a:t>Body Level One</a:t>
            </a:r>
          </a:p>
          <a:p>
            <a:pPr lvl="1">
              <a:defRPr sz="1800"/>
            </a:pPr>
            <a:r>
              <a:rPr sz="1687"/>
              <a:t>Body Level Two</a:t>
            </a:r>
          </a:p>
          <a:p>
            <a:pPr lvl="2">
              <a:defRPr sz="1800"/>
            </a:pPr>
            <a:r>
              <a:rPr sz="1687"/>
              <a:t>Body Level Three</a:t>
            </a:r>
          </a:p>
          <a:p>
            <a:pPr lvl="3">
              <a:defRPr sz="1800"/>
            </a:pPr>
            <a:r>
              <a:rPr sz="1687"/>
              <a:t>Body Level Four</a:t>
            </a:r>
          </a:p>
          <a:p>
            <a:pPr lvl="4">
              <a:defRPr sz="1800"/>
            </a:pPr>
            <a:r>
              <a:rPr sz="1687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18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69726" y="1372940"/>
            <a:ext cx="3750469" cy="3315146"/>
          </a:xfrm>
          <a:prstGeom prst="rect">
            <a:avLst/>
          </a:prstGeom>
        </p:spPr>
        <p:txBody>
          <a:bodyPr/>
          <a:lstStyle>
            <a:lvl1pPr marL="180820" indent="-180820">
              <a:spcBef>
                <a:spcPts val="1687"/>
              </a:spcBef>
              <a:defRPr sz="1477"/>
            </a:lvl1pPr>
            <a:lvl2pPr marL="361641" indent="-180820">
              <a:spcBef>
                <a:spcPts val="1687"/>
              </a:spcBef>
              <a:defRPr sz="1477"/>
            </a:lvl2pPr>
            <a:lvl3pPr marL="542461" indent="-180820">
              <a:spcBef>
                <a:spcPts val="1687"/>
              </a:spcBef>
              <a:defRPr sz="1477"/>
            </a:lvl3pPr>
            <a:lvl4pPr marL="723281" indent="-180820">
              <a:spcBef>
                <a:spcPts val="1687"/>
              </a:spcBef>
              <a:defRPr sz="1477"/>
            </a:lvl4pPr>
            <a:lvl5pPr marL="904101" indent="-180820">
              <a:spcBef>
                <a:spcPts val="1687"/>
              </a:spcBef>
              <a:defRPr sz="1477"/>
            </a:lvl5pPr>
          </a:lstStyle>
          <a:p>
            <a:pPr lvl="0">
              <a:defRPr sz="1800"/>
            </a:pPr>
            <a:r>
              <a:rPr sz="1477"/>
              <a:t>Body Level One</a:t>
            </a:r>
          </a:p>
          <a:p>
            <a:pPr lvl="1">
              <a:defRPr sz="1800"/>
            </a:pPr>
            <a:r>
              <a:rPr sz="1477"/>
              <a:t>Body Level Two</a:t>
            </a:r>
          </a:p>
          <a:p>
            <a:pPr lvl="2">
              <a:defRPr sz="1800"/>
            </a:pPr>
            <a:r>
              <a:rPr sz="1477"/>
              <a:t>Body Level Three</a:t>
            </a:r>
          </a:p>
          <a:p>
            <a:pPr lvl="3">
              <a:defRPr sz="1800"/>
            </a:pPr>
            <a:r>
              <a:rPr sz="1477"/>
              <a:t>Body Level Four</a:t>
            </a:r>
          </a:p>
          <a:p>
            <a:pPr lvl="4">
              <a:defRPr sz="1800"/>
            </a:pPr>
            <a:r>
              <a:rPr sz="1477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61388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1880663"/>
            <a:ext cx="3867150" cy="27603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388"/>
            <a:ext cx="3886201" cy="61927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663"/>
            <a:ext cx="3886201" cy="27603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8A5B94A-AF67-4507-82EF-2386D8670284}" type="datetimeFigureOut">
              <a:rPr lang="lv-LV" smtClean="0"/>
              <a:t>26.08.2016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63145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33A23CC-5F78-4F0C-A2C9-C19D25DD7CA8}" type="slidenum">
              <a:rPr lang="lv-LV" smtClean="0"/>
              <a:t>‹#›</a:t>
            </a:fld>
            <a:endParaRPr lang="lv-LV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708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8A5B94A-AF67-4507-82EF-2386D8670284}" type="datetimeFigureOut">
              <a:rPr lang="lv-LV" smtClean="0"/>
              <a:t>26.08.2016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33A23CC-5F78-4F0C-A2C9-C19D25DD7CA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5054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234404"/>
            <a:ext cx="7804547" cy="1138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4218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372940"/>
            <a:ext cx="7804547" cy="331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1898"/>
              <a:t>Body Level One</a:t>
            </a:r>
          </a:p>
          <a:p>
            <a:pPr lvl="1">
              <a:defRPr sz="1800"/>
            </a:pPr>
            <a:r>
              <a:rPr sz="1898"/>
              <a:t>Body Level Two</a:t>
            </a:r>
          </a:p>
          <a:p>
            <a:pPr lvl="2">
              <a:defRPr sz="1800"/>
            </a:pPr>
            <a:r>
              <a:rPr sz="1898"/>
              <a:t>Body Level Three</a:t>
            </a:r>
          </a:p>
          <a:p>
            <a:pPr lvl="3">
              <a:defRPr sz="1800"/>
            </a:pPr>
            <a:r>
              <a:rPr sz="1898"/>
              <a:t>Body Level Four</a:t>
            </a:r>
          </a:p>
          <a:p>
            <a:pPr lvl="4">
              <a:defRPr sz="1800"/>
            </a:pPr>
            <a:r>
              <a:rPr sz="1898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transition spd="med"/>
  <p:txStyles>
    <p:titleStyle>
      <a:lvl1pPr algn="ctr" defTabSz="308064">
        <a:defRPr sz="4218">
          <a:latin typeface="+mn-lt"/>
          <a:ea typeface="+mn-ea"/>
          <a:cs typeface="+mn-cs"/>
          <a:sym typeface="Helvetica Light"/>
        </a:defRPr>
      </a:lvl1pPr>
      <a:lvl2pPr indent="120547" algn="ctr" defTabSz="308064">
        <a:defRPr sz="4218">
          <a:latin typeface="+mn-lt"/>
          <a:ea typeface="+mn-ea"/>
          <a:cs typeface="+mn-cs"/>
          <a:sym typeface="Helvetica Light"/>
        </a:defRPr>
      </a:lvl2pPr>
      <a:lvl3pPr indent="241094" algn="ctr" defTabSz="308064">
        <a:defRPr sz="4218">
          <a:latin typeface="+mn-lt"/>
          <a:ea typeface="+mn-ea"/>
          <a:cs typeface="+mn-cs"/>
          <a:sym typeface="Helvetica Light"/>
        </a:defRPr>
      </a:lvl3pPr>
      <a:lvl4pPr indent="361641" algn="ctr" defTabSz="308064">
        <a:defRPr sz="4218">
          <a:latin typeface="+mn-lt"/>
          <a:ea typeface="+mn-ea"/>
          <a:cs typeface="+mn-cs"/>
          <a:sym typeface="Helvetica Light"/>
        </a:defRPr>
      </a:lvl4pPr>
      <a:lvl5pPr indent="482187" algn="ctr" defTabSz="308064">
        <a:defRPr sz="4218">
          <a:latin typeface="+mn-lt"/>
          <a:ea typeface="+mn-ea"/>
          <a:cs typeface="+mn-cs"/>
          <a:sym typeface="Helvetica Light"/>
        </a:defRPr>
      </a:lvl5pPr>
      <a:lvl6pPr indent="602734" algn="ctr" defTabSz="308064">
        <a:defRPr sz="4218">
          <a:latin typeface="+mn-lt"/>
          <a:ea typeface="+mn-ea"/>
          <a:cs typeface="+mn-cs"/>
          <a:sym typeface="Helvetica Light"/>
        </a:defRPr>
      </a:lvl6pPr>
      <a:lvl7pPr indent="723281" algn="ctr" defTabSz="308064">
        <a:defRPr sz="4218">
          <a:latin typeface="+mn-lt"/>
          <a:ea typeface="+mn-ea"/>
          <a:cs typeface="+mn-cs"/>
          <a:sym typeface="Helvetica Light"/>
        </a:defRPr>
      </a:lvl7pPr>
      <a:lvl8pPr indent="843828" algn="ctr" defTabSz="308064">
        <a:defRPr sz="4218">
          <a:latin typeface="+mn-lt"/>
          <a:ea typeface="+mn-ea"/>
          <a:cs typeface="+mn-cs"/>
          <a:sym typeface="Helvetica Light"/>
        </a:defRPr>
      </a:lvl8pPr>
      <a:lvl9pPr indent="964375" algn="ctr" defTabSz="308064">
        <a:defRPr sz="4218">
          <a:latin typeface="+mn-lt"/>
          <a:ea typeface="+mn-ea"/>
          <a:cs typeface="+mn-cs"/>
          <a:sym typeface="Helvetica Light"/>
        </a:defRPr>
      </a:lvl9pPr>
    </p:titleStyle>
    <p:bodyStyle>
      <a:lvl1pPr marL="234396" indent="-234396" defTabSz="308064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1pPr>
      <a:lvl2pPr marL="468793" indent="-234396" defTabSz="308064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2pPr>
      <a:lvl3pPr marL="703190" indent="-234396" defTabSz="308064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3pPr>
      <a:lvl4pPr marL="937586" indent="-234396" defTabSz="308064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4pPr>
      <a:lvl5pPr marL="1171983" indent="-234396" defTabSz="308064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5pPr>
      <a:lvl6pPr marL="1406380" indent="-234396" defTabSz="308064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6pPr>
      <a:lvl7pPr marL="1640776" indent="-234396" defTabSz="308064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7pPr>
      <a:lvl8pPr marL="1875173" indent="-234396" defTabSz="308064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8pPr>
      <a:lvl9pPr marL="2109569" indent="-234396" defTabSz="308064">
        <a:spcBef>
          <a:spcPts val="2215"/>
        </a:spcBef>
        <a:buSzPct val="75000"/>
        <a:buChar char="•"/>
        <a:defRPr sz="1898">
          <a:latin typeface="+mn-lt"/>
          <a:ea typeface="+mn-ea"/>
          <a:cs typeface="+mn-cs"/>
          <a:sym typeface="Helvetica Light"/>
        </a:defRPr>
      </a:lvl9pPr>
    </p:bodyStyle>
    <p:otherStyle>
      <a:lvl1pPr algn="ctr" defTabSz="308064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120547" algn="ctr" defTabSz="308064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241094" algn="ctr" defTabSz="308064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361641" algn="ctr" defTabSz="308064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482187" algn="ctr" defTabSz="308064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602734" algn="ctr" defTabSz="308064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723281" algn="ctr" defTabSz="308064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843828" algn="ctr" defTabSz="308064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964375" algn="ctr" defTabSz="308064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emf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emf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2"/>
          <p:cNvSpPr>
            <a:spLocks noGrp="1"/>
          </p:cNvSpPr>
          <p:nvPr>
            <p:ph type="title"/>
          </p:nvPr>
        </p:nvSpPr>
        <p:spPr>
          <a:xfrm>
            <a:off x="1886439" y="679701"/>
            <a:ext cx="5691145" cy="115212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defRPr sz="1800"/>
            </a:pPr>
            <a:r>
              <a:rPr lang="lv-LV" sz="4000" b="1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Futura PT"/>
                <a:cs typeface="Arial" pitchFamily="34" charset="0"/>
                <a:sym typeface="Futura PT"/>
              </a:rPr>
              <a:t>Jūrmalas piekrastes pārvaldība un attīstība</a:t>
            </a:r>
            <a:endParaRPr lang="en-GB" sz="4000" b="1" dirty="0">
              <a:solidFill>
                <a:schemeClr val="bg2">
                  <a:lumMod val="25000"/>
                </a:schemeClr>
              </a:solidFill>
              <a:latin typeface="+mj-lt"/>
              <a:ea typeface="Futura PT"/>
              <a:cs typeface="Arial" pitchFamily="34" charset="0"/>
              <a:sym typeface="Futura P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3124200"/>
            <a:ext cx="1536700" cy="201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1552" y="3978958"/>
            <a:ext cx="432048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600" b="0" i="0" u="none" strike="noStrike" cap="none" spc="0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j-lt"/>
                <a:sym typeface="Helvetica Light"/>
              </a:rPr>
              <a:t>Grobiņā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lv-LV" sz="1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26.</a:t>
            </a:r>
            <a:r>
              <a:rPr kumimoji="0" lang="lv-LV" sz="1600" b="0" i="0" u="none" strike="noStrike" cap="none" spc="0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j-lt"/>
                <a:sym typeface="Helvetica Light"/>
              </a:rPr>
              <a:t>08.2016.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1552" y="2625350"/>
            <a:ext cx="490480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lv-LV" sz="1600" dirty="0" smtClean="0">
                <a:solidFill>
                  <a:schemeClr val="bg2">
                    <a:lumMod val="50000"/>
                  </a:schemeClr>
                </a:solidFill>
              </a:rPr>
              <a:t>Jānis Artemjevs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lv-LV" sz="1600" dirty="0" smtClean="0">
                <a:solidFill>
                  <a:schemeClr val="bg2">
                    <a:lumMod val="50000"/>
                  </a:schemeClr>
                </a:solidFill>
              </a:rPr>
              <a:t>Vides nodaļa</a:t>
            </a:r>
            <a:endParaRPr lang="lv-LV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987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650803" y="1275606"/>
            <a:ext cx="4653999" cy="349864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>
              <a:defRPr sz="4600">
                <a:solidFill>
                  <a:srgbClr val="87888A"/>
                </a:solidFill>
                <a:latin typeface="Futura PT"/>
                <a:ea typeface="Futura PT"/>
                <a:cs typeface="Futura PT"/>
                <a:sym typeface="Futura PT"/>
              </a:defRPr>
            </a:lvl1pPr>
          </a:lstStyle>
          <a:p>
            <a:pPr marL="285750" lvl="0" indent="-285750" algn="just">
              <a:buFont typeface="Arial" panose="020B0604020202020204" pitchFamily="34" charset="0"/>
              <a:buChar char="•"/>
              <a:defRPr sz="1800"/>
            </a:pPr>
            <a:r>
              <a:rPr lang="lv-LV" sz="1687" u="sng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Helvetica Light"/>
                <a:cs typeface="Helvetica Light"/>
                <a:sym typeface="Helvetica Light"/>
              </a:rPr>
              <a:t>Vides kvalitātes saglabāšana un atjaunošana</a:t>
            </a:r>
          </a:p>
          <a:p>
            <a:pPr lvl="0" algn="just">
              <a:defRPr sz="1800"/>
            </a:pPr>
            <a:r>
              <a:rPr lang="lv-LV" sz="1687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Helvetica Light"/>
                <a:cs typeface="Helvetica Light"/>
                <a:sym typeface="Helvetica Light"/>
              </a:rPr>
              <a:t>	</a:t>
            </a:r>
            <a:r>
              <a:rPr lang="lv-LV" sz="1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Helvetica Light"/>
                <a:cs typeface="Helvetica Light"/>
                <a:sym typeface="Helvetica Light"/>
              </a:rPr>
              <a:t>(Tehniskie noteikumu būvprojektu un detālplānojuma 	izstrādei; atzinumi par būves gatavību ekspluatācijai 	un detālplānojuma atbilstību TN prasībām; 	būvprojektu 	skaņošana; peldūdens monitorings)</a:t>
            </a:r>
            <a:endParaRPr lang="lv-LV" sz="1687" dirty="0">
              <a:solidFill>
                <a:schemeClr val="bg2">
                  <a:lumMod val="25000"/>
                </a:schemeClr>
              </a:solidFill>
              <a:latin typeface="+mn-lt"/>
              <a:ea typeface="Helvetica Light"/>
              <a:cs typeface="Helvetica Light"/>
              <a:sym typeface="Helvetica Light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 sz="1800"/>
            </a:pPr>
            <a:endParaRPr lang="lv-LV" sz="1687" dirty="0">
              <a:solidFill>
                <a:schemeClr val="bg2">
                  <a:lumMod val="25000"/>
                </a:schemeClr>
              </a:solidFill>
              <a:latin typeface="+mn-lt"/>
              <a:ea typeface="Helvetica Light"/>
              <a:cs typeface="Helvetica Light"/>
              <a:sym typeface="Helvetica Light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 sz="1800"/>
            </a:pPr>
            <a:r>
              <a:rPr lang="lv-LV" sz="1687" u="sng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Helvetica Light"/>
                <a:cs typeface="Helvetica Light"/>
                <a:sym typeface="Helvetica Light"/>
              </a:rPr>
              <a:t>Dabas resursu ilgtspējīga izmantošana</a:t>
            </a:r>
          </a:p>
          <a:p>
            <a:pPr lvl="0" algn="just">
              <a:defRPr sz="1800"/>
            </a:pPr>
            <a:r>
              <a:rPr lang="lv-LV" sz="1687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Helvetica Light"/>
                <a:cs typeface="Helvetica Light"/>
                <a:sym typeface="Helvetica Light"/>
              </a:rPr>
              <a:t>	</a:t>
            </a:r>
            <a:r>
              <a:rPr lang="lv-LV" sz="14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Helvetica Light"/>
                <a:cs typeface="Helvetica Light"/>
                <a:sym typeface="Helvetica Light"/>
              </a:rPr>
              <a:t>(JPD SN un n/a: Atkritumu apsaimniekošana; 	Pludmales izmantošana; Lielupes izmantošana 	(ekspluatācija); ĪADT apsaimniekošana; Zvejniecība, 	makšķerēšana; Zilā Karoga programmas realizācija; 	Pludmales komisija)</a:t>
            </a:r>
            <a:endParaRPr lang="lv-LV" sz="1400" dirty="0">
              <a:solidFill>
                <a:schemeClr val="bg2">
                  <a:lumMod val="25000"/>
                </a:schemeClr>
              </a:solidFill>
              <a:latin typeface="+mn-lt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r>
              <a:rPr lang="en-GB" sz="1687" dirty="0">
                <a:solidFill>
                  <a:srgbClr val="565A5C"/>
                </a:solidFill>
                <a:latin typeface="Futura PT Book" pitchFamily="34" charset="0"/>
                <a:ea typeface="Helvetica Light"/>
                <a:cs typeface="Helvetica Light"/>
                <a:sym typeface="Helvetica Light"/>
              </a:rPr>
              <a:t/>
            </a:r>
            <a:br>
              <a:rPr lang="en-GB" sz="1687" dirty="0">
                <a:solidFill>
                  <a:srgbClr val="565A5C"/>
                </a:solidFill>
                <a:latin typeface="Futura PT Book" pitchFamily="34" charset="0"/>
                <a:ea typeface="Helvetica Light"/>
                <a:cs typeface="Helvetica Light"/>
                <a:sym typeface="Helvetica Light"/>
              </a:rPr>
            </a:br>
            <a:r>
              <a:rPr lang="en-GB" sz="1600" dirty="0">
                <a:solidFill>
                  <a:srgbClr val="565A5C"/>
                </a:solidFill>
                <a:latin typeface="Futura PT Book" pitchFamily="34" charset="0"/>
                <a:ea typeface="Helvetica Light"/>
                <a:cs typeface="Helvetica Light"/>
                <a:sym typeface="Helvetica Light"/>
              </a:rPr>
              <a:t/>
            </a:r>
            <a:br>
              <a:rPr lang="en-GB" sz="1600" dirty="0">
                <a:solidFill>
                  <a:srgbClr val="565A5C"/>
                </a:solidFill>
                <a:latin typeface="Futura PT Book" pitchFamily="34" charset="0"/>
                <a:ea typeface="Helvetica Light"/>
                <a:cs typeface="Helvetica Light"/>
                <a:sym typeface="Helvetica Light"/>
              </a:rPr>
            </a:br>
            <a:endParaRPr lang="lv-LV" sz="1600" dirty="0" smtClean="0">
              <a:solidFill>
                <a:srgbClr val="565A5C"/>
              </a:solidFill>
              <a:latin typeface="Futura PT Book" pitchFamily="34" charset="0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endParaRPr lang="lv-LV" sz="1600" dirty="0">
              <a:solidFill>
                <a:srgbClr val="565A5C"/>
              </a:solidFill>
              <a:latin typeface="Futura PT Book" pitchFamily="34" charset="0"/>
              <a:ea typeface="Helvetica Light"/>
              <a:cs typeface="Helvetica Light"/>
              <a:sym typeface="Helvetica Light"/>
            </a:endParaRPr>
          </a:p>
          <a:p>
            <a:pPr lvl="0" algn="l">
              <a:defRPr sz="1800"/>
            </a:pPr>
            <a:endParaRPr lang="lv-LV" sz="1600" dirty="0">
              <a:solidFill>
                <a:srgbClr val="565A5C"/>
              </a:solidFill>
              <a:latin typeface="Futura PT Book" pitchFamily="34" charset="0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4216400"/>
            <a:ext cx="736600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07654"/>
            <a:ext cx="190500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555776" y="287560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Jūrmalas pilsētas domes</a:t>
            </a:r>
          </a:p>
          <a:p>
            <a:r>
              <a:rPr lang="lv-LV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Attīstības pārvaldes Vides nodaļa 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1758782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:\Vides nodala\5_ZK\2015\Buklets 2015\FOTO bukletam\bukletam 2015\pludmal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65" y="3328437"/>
            <a:ext cx="3040051" cy="1815062"/>
          </a:xfrm>
          <a:prstGeom prst="rect">
            <a:avLst/>
          </a:prstGeom>
          <a:noFill/>
          <a:ln>
            <a:noFill/>
          </a:ln>
          <a:effectLst>
            <a:outerShdw blurRad="50800" dist="50800" dir="6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634" y="411510"/>
            <a:ext cx="3935406" cy="1008112"/>
          </a:xfrm>
        </p:spPr>
        <p:txBody>
          <a:bodyPr>
            <a:normAutofit/>
          </a:bodyPr>
          <a:lstStyle/>
          <a:p>
            <a:pPr algn="l"/>
            <a:r>
              <a:rPr lang="lv-LV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Pludmales infrastruktūra un apsaimniekošana </a:t>
            </a:r>
            <a:endParaRPr lang="lv-LV" sz="2400" b="1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84" y="4295170"/>
            <a:ext cx="674017" cy="848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9625" cy="51435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809625" y="1419621"/>
            <a:ext cx="4122415" cy="2875549"/>
          </a:xfrm>
        </p:spPr>
        <p:txBody>
          <a:bodyPr>
            <a:normAutofit/>
          </a:bodyPr>
          <a:lstStyle/>
          <a:p>
            <a:pPr algn="just"/>
            <a:r>
              <a:rPr lang="lv-LV" sz="1400" b="1" dirty="0" smtClean="0"/>
              <a:t>2015 = 480 000.00 </a:t>
            </a:r>
            <a:r>
              <a:rPr lang="lv-LV" sz="1400" b="1" dirty="0"/>
              <a:t> </a:t>
            </a:r>
            <a:r>
              <a:rPr lang="lv-LV" sz="1400" dirty="0" smtClean="0"/>
              <a:t>labiekārtojums, tai skaitā uzturēšana; atkritumu savākšana un izvešana,  tai skaitā pludmales un kāpu tīrības uzturēšana; peldvietu smilts irdināšana un aļģu savākšana   (~ 128 000.00)</a:t>
            </a:r>
          </a:p>
          <a:p>
            <a:pPr algn="just"/>
            <a:r>
              <a:rPr lang="lv-LV" sz="1400" dirty="0" smtClean="0"/>
              <a:t> </a:t>
            </a:r>
            <a:r>
              <a:rPr lang="lv-LV" sz="1400" b="1" dirty="0" smtClean="0"/>
              <a:t>2015 = 332 000.00 </a:t>
            </a:r>
            <a:r>
              <a:rPr lang="lv-LV" sz="1400" dirty="0" smtClean="0"/>
              <a:t>sabiedrisko tualešu uzturēšan</a:t>
            </a:r>
            <a:r>
              <a:rPr lang="lv-LV" sz="1400" dirty="0"/>
              <a:t>a</a:t>
            </a:r>
            <a:endParaRPr lang="lv-LV" sz="1400" dirty="0" smtClean="0"/>
          </a:p>
          <a:p>
            <a:pPr marL="0" indent="0" algn="ctr">
              <a:buNone/>
            </a:pPr>
            <a:r>
              <a:rPr lang="lv-LV" sz="1400" b="1" dirty="0" smtClean="0"/>
              <a:t>		2015 = 812 000.00 </a:t>
            </a:r>
          </a:p>
          <a:p>
            <a:pPr algn="l"/>
            <a:endParaRPr lang="lv-LV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165" y="1"/>
            <a:ext cx="1852819" cy="5143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0"/>
            <a:ext cx="171762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4216400"/>
            <a:ext cx="736600" cy="9271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79712" y="267494"/>
            <a:ext cx="604867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lvl="0" algn="l" rtl="0" latinLnBrk="1" hangingPunct="0"/>
            <a:r>
              <a:rPr lang="lv-LV" sz="1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lv-LV" sz="1800" dirty="0"/>
          </a:p>
          <a:p>
            <a:pPr lvl="0" algn="l" rtl="0" latinLnBrk="1" hangingPunct="0"/>
            <a:endParaRPr lang="lv-LV" sz="1800" dirty="0"/>
          </a:p>
          <a:p>
            <a:pPr lvl="0" algn="l" rtl="0" latinLnBrk="1" hangingPunct="0"/>
            <a:endParaRPr lang="lv-LV" sz="1800" dirty="0"/>
          </a:p>
          <a:p>
            <a:pPr algn="l" rtl="0" latinLnBrk="1" hangingPunct="0"/>
            <a:r>
              <a:rPr lang="lv-LV" sz="1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lv-LV" sz="17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25" y="915566"/>
            <a:ext cx="5853591" cy="41399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9605" y="177719"/>
            <a:ext cx="6753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 smtClean="0">
                <a:solidFill>
                  <a:schemeClr val="bg2">
                    <a:lumMod val="50000"/>
                  </a:schemeClr>
                </a:solidFill>
              </a:rPr>
              <a:t>Pludmales smilšu piebēršana Kauguru peldvietā – piekrastes noskalošanas mazināšana</a:t>
            </a:r>
            <a:endParaRPr lang="lv-LV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 descr="P:\Vides nodala\11_PLUDMALE\6_Erozija\20150109_Krasta stiprinasanas darbi Kaugurciema pludmale\Krasta stiprinasana Kaugurciems-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03" y="3239698"/>
            <a:ext cx="2918845" cy="1815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072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4216400"/>
            <a:ext cx="736600" cy="9271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79712" y="267494"/>
            <a:ext cx="604867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lvl="0" algn="l" rtl="0" latinLnBrk="1" hangingPunct="0"/>
            <a:r>
              <a:rPr lang="lv-LV" sz="1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lv-LV" sz="1800" dirty="0"/>
          </a:p>
          <a:p>
            <a:pPr lvl="0" algn="l" rtl="0" latinLnBrk="1" hangingPunct="0"/>
            <a:endParaRPr lang="lv-LV" sz="1800" dirty="0"/>
          </a:p>
          <a:p>
            <a:pPr lvl="0" algn="l" rtl="0" latinLnBrk="1" hangingPunct="0"/>
            <a:endParaRPr lang="lv-LV" sz="1800" dirty="0"/>
          </a:p>
          <a:p>
            <a:pPr algn="l" rtl="0" latinLnBrk="1" hangingPunct="0"/>
            <a:r>
              <a:rPr lang="lv-LV" sz="1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lv-LV" sz="17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166077"/>
            <a:ext cx="4515497" cy="2901211"/>
          </a:xfrm>
          <a:prstGeom prst="rect">
            <a:avLst/>
          </a:prstGeom>
        </p:spPr>
      </p:pic>
      <p:pic>
        <p:nvPicPr>
          <p:cNvPr id="8" name="Picture 2" descr="http://www.e-architect.co.uk/images/jpgs/riga/jurmala_latvia_hoskins_m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502" y="1043785"/>
            <a:ext cx="4703990" cy="3145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09626" y="290142"/>
            <a:ext cx="6588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 smtClean="0">
                <a:solidFill>
                  <a:schemeClr val="bg2">
                    <a:lumMod val="50000"/>
                  </a:schemeClr>
                </a:solidFill>
              </a:rPr>
              <a:t>Lielupes krastu erozija 2011 gada pavasaris</a:t>
            </a:r>
            <a:endParaRPr lang="lv-LV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08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4216400"/>
            <a:ext cx="736600" cy="9271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79712" y="267494"/>
            <a:ext cx="604867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lvl="0" algn="l" rtl="0" latinLnBrk="1" hangingPunct="0"/>
            <a:r>
              <a:rPr lang="lv-LV" sz="1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lv-LV" sz="1800" dirty="0"/>
          </a:p>
          <a:p>
            <a:pPr lvl="0" algn="l" rtl="0" latinLnBrk="1" hangingPunct="0"/>
            <a:endParaRPr lang="lv-LV" sz="1800" dirty="0"/>
          </a:p>
          <a:p>
            <a:pPr lvl="0" algn="l" rtl="0" latinLnBrk="1" hangingPunct="0"/>
            <a:endParaRPr lang="lv-LV" sz="1800" dirty="0"/>
          </a:p>
          <a:p>
            <a:pPr algn="l" rtl="0" latinLnBrk="1" hangingPunct="0"/>
            <a:r>
              <a:rPr lang="lv-LV" sz="1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lv-LV" sz="17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D:\Picture 195 karkl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074564" y="1032770"/>
            <a:ext cx="4301433" cy="2907132"/>
          </a:xfrm>
          <a:prstGeom prst="rect">
            <a:avLst/>
          </a:prstGeom>
          <a:noFill/>
        </p:spPr>
      </p:pic>
      <p:pic>
        <p:nvPicPr>
          <p:cNvPr id="10" name="Picture 2" descr="D:\Picture 210 pictu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076056" y="1034804"/>
            <a:ext cx="4068564" cy="290819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267744" y="267494"/>
            <a:ext cx="5276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 smtClean="0">
                <a:solidFill>
                  <a:schemeClr val="bg2">
                    <a:lumMod val="50000"/>
                  </a:schemeClr>
                </a:solidFill>
              </a:rPr>
              <a:t>Piekrastes kāpu erozija 2005 - 2007</a:t>
            </a:r>
            <a:endParaRPr lang="lv-LV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89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4216400"/>
            <a:ext cx="736600" cy="9271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79712" y="267494"/>
            <a:ext cx="604867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lvl="0" algn="l" rtl="0" latinLnBrk="1" hangingPunct="0"/>
            <a:r>
              <a:rPr lang="lv-LV" sz="1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lv-LV" sz="1800" dirty="0"/>
          </a:p>
          <a:p>
            <a:pPr lvl="0" algn="l" rtl="0" latinLnBrk="1" hangingPunct="0"/>
            <a:endParaRPr lang="lv-LV" sz="1800" dirty="0"/>
          </a:p>
          <a:p>
            <a:pPr lvl="0" algn="l" rtl="0" latinLnBrk="1" hangingPunct="0"/>
            <a:endParaRPr lang="lv-LV" sz="1800" dirty="0"/>
          </a:p>
          <a:p>
            <a:pPr algn="l" rtl="0" latinLnBrk="1" hangingPunct="0"/>
            <a:r>
              <a:rPr lang="lv-LV" sz="1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lv-LV" sz="17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32" y="253362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 smtClean="0">
                <a:solidFill>
                  <a:schemeClr val="bg2">
                    <a:lumMod val="50000"/>
                  </a:schemeClr>
                </a:solidFill>
              </a:rPr>
              <a:t>Pilsētas meliorācijas un lietus ūdeņu sistēma </a:t>
            </a:r>
            <a:endParaRPr lang="lv-LV" sz="24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987574"/>
            <a:ext cx="3970112" cy="3481633"/>
          </a:xfrm>
          <a:prstGeom prst="rect">
            <a:avLst/>
          </a:prstGeom>
          <a:noFill/>
        </p:spPr>
      </p:pic>
      <p:sp>
        <p:nvSpPr>
          <p:cNvPr id="8" name="Curved Up Arrow 7"/>
          <p:cNvSpPr/>
          <p:nvPr/>
        </p:nvSpPr>
        <p:spPr>
          <a:xfrm rot="10800000">
            <a:off x="3502544" y="915566"/>
            <a:ext cx="1727200" cy="647700"/>
          </a:xfrm>
          <a:prstGeom prst="curved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 eaLnBrk="1" hangingPunct="1">
              <a:defRPr/>
            </a:pPr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8" descr="C:\Users\Inese\Desktop\Race for baltic prez\ZKemblema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29" y="1563267"/>
            <a:ext cx="1377027" cy="86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3224" y="2246206"/>
            <a:ext cx="239524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Pe</a:t>
            </a:r>
            <a:r>
              <a:rPr lang="lv-LV" sz="1400" dirty="0" smtClean="0">
                <a:solidFill>
                  <a:srgbClr val="000000"/>
                </a:solidFill>
              </a:rPr>
              <a:t>ldvieta «Kauguri» ir potenciālā Zilā Karoga peldvieta!!!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v-LV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lv-LV" sz="1400" dirty="0" smtClean="0">
                <a:solidFill>
                  <a:srgbClr val="000000"/>
                </a:solidFill>
              </a:rPr>
              <a:t>lietus ūdeņu izplūde jūrā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96136" y="3075806"/>
            <a:ext cx="457896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7465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4216400"/>
            <a:ext cx="736600" cy="9271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79712" y="267494"/>
            <a:ext cx="604867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algn="l" rtl="0" latinLnBrk="1" hangingPunct="0"/>
            <a:endParaRPr lang="lv-LV" sz="1800" dirty="0"/>
          </a:p>
          <a:p>
            <a:pPr lvl="0" algn="l" rtl="0" latinLnBrk="1" hangingPunct="0"/>
            <a:r>
              <a:rPr lang="lv-LV" sz="1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lv-LV" sz="1800" dirty="0"/>
          </a:p>
          <a:p>
            <a:pPr lvl="0" algn="l" rtl="0" latinLnBrk="1" hangingPunct="0"/>
            <a:endParaRPr lang="lv-LV" sz="1800" dirty="0"/>
          </a:p>
          <a:p>
            <a:pPr lvl="0" algn="l" rtl="0" latinLnBrk="1" hangingPunct="0"/>
            <a:endParaRPr lang="lv-LV" sz="1800" dirty="0"/>
          </a:p>
          <a:p>
            <a:pPr algn="l" rtl="0" latinLnBrk="1" hangingPunct="0"/>
            <a:r>
              <a:rPr lang="lv-LV" sz="17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lv-LV" sz="17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7744" y="267494"/>
            <a:ext cx="5276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 smtClean="0">
                <a:solidFill>
                  <a:schemeClr val="bg2">
                    <a:lumMod val="50000"/>
                  </a:schemeClr>
                </a:solidFill>
              </a:rPr>
              <a:t>Mērķis: veselīga piekrastes vide</a:t>
            </a:r>
            <a:endParaRPr lang="lv-LV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3" y="1551930"/>
            <a:ext cx="7268073" cy="3411589"/>
          </a:xfrm>
          <a:prstGeom prst="rect">
            <a:avLst/>
          </a:prstGeom>
          <a:noFill/>
          <a:ln w="12700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8083" y="772518"/>
            <a:ext cx="716833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Pašvaldībai nepieciešams</a:t>
            </a:r>
            <a:r>
              <a:rPr kumimoji="0" lang="lv-LV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atbalsts jūras izskaloto aļģu nodošanai reģionālajam atkritumu </a:t>
            </a:r>
            <a:r>
              <a:rPr kumimoji="0" lang="lv-LV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apsaimniekotājam</a:t>
            </a:r>
            <a:r>
              <a:rPr kumimoji="0" lang="lv-LV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bez maksas?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v-LV" sz="14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lv-LV" sz="1400" dirty="0" smtClean="0">
                <a:solidFill>
                  <a:srgbClr val="000000"/>
                </a:solidFill>
              </a:rPr>
              <a:t>0,- eiro tarifs nodošanai kompostēšanas laukumos?</a:t>
            </a:r>
            <a:endParaRPr kumimoji="0" lang="lv-LV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0662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0" y="-8012"/>
            <a:ext cx="9153940" cy="5139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96" y="1653646"/>
            <a:ext cx="736600" cy="927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5495" y="938257"/>
            <a:ext cx="482453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3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Paldies par uzmanību!</a:t>
            </a:r>
            <a:endParaRPr kumimoji="0" lang="lv-LV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9694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4216400"/>
            <a:ext cx="736600" cy="927100"/>
          </a:xfrm>
          <a:prstGeom prst="rect">
            <a:avLst/>
          </a:prstGeom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592220"/>
              </p:ext>
            </p:extLst>
          </p:nvPr>
        </p:nvGraphicFramePr>
        <p:xfrm>
          <a:off x="1211097" y="829784"/>
          <a:ext cx="7236916" cy="4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22348" y="313660"/>
            <a:ext cx="66993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lv-LV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Pārvaldības un a</a:t>
            </a:r>
            <a:r>
              <a:rPr kumimoji="0" lang="lv-LV" sz="2400" i="0" u="none" strike="noStrike" cap="none" spc="0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Helvetica Light"/>
              </a:rPr>
              <a:t>ttīstības</a:t>
            </a:r>
            <a:r>
              <a:rPr kumimoji="0" lang="lv-LV" sz="2400" i="0" u="none" strike="noStrike" cap="none" spc="0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sym typeface="Helvetica Light"/>
              </a:rPr>
              <a:t> plānošana</a:t>
            </a:r>
            <a:endParaRPr kumimoji="0" lang="lv-LV" sz="240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Helvetica Ligh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04048" y="3219822"/>
            <a:ext cx="0" cy="28803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579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4216400"/>
            <a:ext cx="736600" cy="927100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/>
          </p:cNvGraphicFramePr>
          <p:nvPr>
            <p:extLst/>
          </p:nvPr>
        </p:nvGraphicFramePr>
        <p:xfrm>
          <a:off x="1331640" y="0"/>
          <a:ext cx="6768752" cy="5020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83768" y="4610447"/>
            <a:ext cx="435648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lv-LV" sz="2000" b="1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KŪRORT</a:t>
            </a:r>
            <a:r>
              <a:rPr kumimoji="0" lang="lv-LV" sz="2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lv-LV" sz="2000" b="1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PILSĒTA</a:t>
            </a:r>
            <a:endParaRPr kumimoji="0" lang="lv-LV" sz="20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122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987382" y="624671"/>
            <a:ext cx="7257893" cy="3574756"/>
          </a:xfrm>
        </p:spPr>
        <p:txBody>
          <a:bodyPr>
            <a:noAutofit/>
          </a:bodyPr>
          <a:lstStyle/>
          <a:p>
            <a:pPr marL="0" indent="0" algn="just">
              <a:buClr>
                <a:schemeClr val="bg2">
                  <a:lumMod val="50000"/>
                </a:schemeClr>
              </a:buClr>
              <a:buNone/>
            </a:pP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Ministru kabineta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2014. gada 23. jūlija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rīkojums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Nr. 373 «Par Jūrmalas pilsētas administratīvajā teritorijā esošās Lielupes daļas, Varkaļu kanāla un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jūras piekrastes joslas nodošanu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Jūrmalas pašvaldības valdījumā» </a:t>
            </a:r>
          </a:p>
          <a:p>
            <a:pPr marL="0" indent="0" algn="just">
              <a:buClr>
                <a:schemeClr val="bg2">
                  <a:lumMod val="50000"/>
                </a:schemeClr>
              </a:buClr>
              <a:buNone/>
            </a:pP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Zemes pārvaldības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likuma 15. panta otrā daļa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«Vietējā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pašvaldība ir valdītājs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tās administratīvajai teritorijai piegulošajiem jūras piekrastes ūdeņiem, kā arī tās administratīvajā teritorijā esošajai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jūras piekrastes sauszemes daļai un iekšzemes publiskajiem ūdeņiem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, kuru valdītājs nav par vides aizsardzību atbildīgā ministrija un kuri nav privātpersonu īpašumā»</a:t>
            </a:r>
          </a:p>
          <a:p>
            <a:pPr marL="0" indent="0">
              <a:buClr>
                <a:schemeClr val="bg2">
                  <a:lumMod val="50000"/>
                </a:schemeClr>
              </a:buClr>
              <a:buNone/>
            </a:pP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Jūrmalas pilsētas domes 2014. gada 12. jūnija saistošie noteikumi Nr.15 «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Par Jūrmalas pilsētas pludmales un peldvietu izmantošanu</a:t>
            </a:r>
            <a:r>
              <a:rPr lang="lv-LV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» - šobrīd tiek aktualizēti un papildināti ar pludmales izmantošanas zonējumu karti</a:t>
            </a:r>
          </a:p>
          <a:p>
            <a:pPr marL="0" indent="0">
              <a:buClr>
                <a:schemeClr val="bg2">
                  <a:lumMod val="50000"/>
                </a:schemeClr>
              </a:buClr>
              <a:buNone/>
            </a:pPr>
            <a:r>
              <a:rPr lang="lv-LV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Jūrmalas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pilsētas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domes lēmumi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par pludmales </a:t>
            </a:r>
            <a:r>
              <a:rPr lang="lv-LV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nogabalu –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gan par nomas tiesību izsoles organizēšanu, gan rezultātu apstiprināšanu</a:t>
            </a:r>
          </a:p>
          <a:p>
            <a:pPr>
              <a:buClr>
                <a:schemeClr val="bg2">
                  <a:lumMod val="50000"/>
                </a:schemeClr>
              </a:buClr>
              <a:buFont typeface="Times New Roman" panose="02020603050405020304" pitchFamily="18" charset="0"/>
              <a:buChar char="-"/>
            </a:pPr>
            <a:endParaRPr lang="lv-LV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382" y="30510"/>
            <a:ext cx="7544935" cy="594161"/>
          </a:xfrm>
        </p:spPr>
        <p:txBody>
          <a:bodyPr>
            <a:normAutofit/>
          </a:bodyPr>
          <a:lstStyle/>
          <a:p>
            <a:r>
              <a:rPr lang="lv-LV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Tiesiskais </a:t>
            </a:r>
            <a:r>
              <a:rPr lang="lv-LV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pamatojums pludmales nogabalu nomai</a:t>
            </a:r>
            <a:endParaRPr lang="lv-LV" sz="2400" b="1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84" y="4295170"/>
            <a:ext cx="674017" cy="848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9625" cy="51435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859" y="3706862"/>
            <a:ext cx="5298173" cy="142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24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4216400"/>
            <a:ext cx="736600" cy="927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7624" y="298271"/>
            <a:ext cx="66993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v-LV" sz="240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sym typeface="Helvetica Ligh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04048" y="3219822"/>
            <a:ext cx="0" cy="28803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933663"/>
            <a:ext cx="4248472" cy="42098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71600" y="286489"/>
            <a:ext cx="7544935" cy="450145"/>
          </a:xfrm>
        </p:spPr>
        <p:txBody>
          <a:bodyPr>
            <a:normAutofit/>
          </a:bodyPr>
          <a:lstStyle/>
          <a:p>
            <a:r>
              <a:rPr lang="lv-LV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Pludmales un peldvietu zonējums 2016</a:t>
            </a:r>
            <a:endParaRPr lang="lv-LV" sz="2400" b="1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531" y="199186"/>
            <a:ext cx="7514035" cy="556116"/>
          </a:xfrm>
        </p:spPr>
        <p:txBody>
          <a:bodyPr>
            <a:normAutofit/>
          </a:bodyPr>
          <a:lstStyle/>
          <a:p>
            <a:pPr algn="ctr"/>
            <a:r>
              <a:rPr lang="lv-LV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Pludmales nogabala shēmas piemēri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03168"/>
              </p:ext>
            </p:extLst>
          </p:nvPr>
        </p:nvGraphicFramePr>
        <p:xfrm>
          <a:off x="126906" y="755302"/>
          <a:ext cx="5889695" cy="3539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Acrobat Document" r:id="rId3" imgW="8019826" imgH="5667169" progId="AcroExch.Document.DC">
                  <p:embed/>
                </p:oleObj>
              </mc:Choice>
              <mc:Fallback>
                <p:oleObj name="Acrobat Document" r:id="rId3" imgW="8019826" imgH="56671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6906" y="755302"/>
                        <a:ext cx="5889695" cy="3539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843152"/>
              </p:ext>
            </p:extLst>
          </p:nvPr>
        </p:nvGraphicFramePr>
        <p:xfrm>
          <a:off x="3980288" y="1707654"/>
          <a:ext cx="5250350" cy="36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Acrobat Document" r:id="rId5" imgW="8019826" imgH="5667169" progId="AcroExch.Document.DC">
                  <p:embed/>
                </p:oleObj>
              </mc:Choice>
              <mc:Fallback>
                <p:oleObj name="Acrobat Document" r:id="rId5" imgW="8019826" imgH="56671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80288" y="1707654"/>
                        <a:ext cx="5250350" cy="3644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84" y="4295170"/>
            <a:ext cx="674017" cy="848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9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040" y="168870"/>
            <a:ext cx="8281448" cy="571501"/>
          </a:xfrm>
        </p:spPr>
        <p:txBody>
          <a:bodyPr>
            <a:noAutofit/>
          </a:bodyPr>
          <a:lstStyle/>
          <a:p>
            <a:r>
              <a:rPr lang="lv-LV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Tiesiskais </a:t>
            </a:r>
            <a:r>
              <a:rPr lang="lv-LV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pamatojums Lielupes ūdenstilpes daļas nomai</a:t>
            </a:r>
            <a:endParaRPr lang="lv-LV" sz="2400" b="1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624" y="909241"/>
            <a:ext cx="7362775" cy="3758009"/>
          </a:xfrm>
        </p:spPr>
        <p:txBody>
          <a:bodyPr>
            <a:noAutofit/>
          </a:bodyPr>
          <a:lstStyle/>
          <a:p>
            <a:pPr marL="0" indent="0" algn="just">
              <a:buClr>
                <a:schemeClr val="bg2">
                  <a:lumMod val="50000"/>
                </a:schemeClr>
              </a:buClr>
              <a:buNone/>
            </a:pPr>
            <a:r>
              <a:rPr lang="lv-LV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2014.gada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23.jūlija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Ministru kabineta rīkojums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Nr.373 «Par Jūrmalas pilsētas administratīvajā teritorijā esošās Lielupes daļas, Varkaļu kanāla un jūras piekrastes joslas nodošanu Jūrmalas pašvaldības </a:t>
            </a:r>
            <a:r>
              <a:rPr lang="lv-LV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valdījumā». Zemes pārvaldības likuma 5.panta 2.daļa </a:t>
            </a:r>
            <a:endParaRPr lang="lv-LV" sz="1200" dirty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just">
              <a:buClr>
                <a:schemeClr val="bg2">
                  <a:lumMod val="50000"/>
                </a:schemeClr>
              </a:buClr>
              <a:buNone/>
            </a:pP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2009.gada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Ministru kabineta noteikumi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Nr.918 «Noteikumi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par ūdenstilpju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un rūpnieciskās zvejas tiesību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nomu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un zvejas tiesību izmantošanas kārtību»</a:t>
            </a:r>
          </a:p>
          <a:p>
            <a:pPr marL="0" indent="0" algn="just">
              <a:buClr>
                <a:schemeClr val="bg2">
                  <a:lumMod val="50000"/>
                </a:schemeClr>
              </a:buClr>
              <a:buNone/>
            </a:pP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Jūrmalas pilsētas domes 2012.gada 19.jūlija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nolikums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Nr.11 «Par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ūdenstilpju nomas noteikumiem un iznomāšanas kārtību</a:t>
            </a:r>
            <a:r>
              <a:rPr lang="lv-LV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». Jūrmalas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pilsētas domes 2012.gada 19.jūlija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lēmums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Nr.386 «Par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ūdenstilpes nomas maksas apmēru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un samaksas kārtību»</a:t>
            </a:r>
          </a:p>
          <a:p>
            <a:pPr marL="0" indent="0" algn="just">
              <a:buClr>
                <a:schemeClr val="bg2">
                  <a:lumMod val="50000"/>
                </a:schemeClr>
              </a:buClr>
              <a:buNone/>
            </a:pP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Jūrmalas pilsētas domes 2012.gada 19.jūlija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saistošie noteikumi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Nr.27 «Par Jūrmalas pilsētas administratīvajā teritorijā ietilpstošās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Lielupes daļas izmantošanu</a:t>
            </a:r>
            <a:r>
              <a:rPr lang="lv-LV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».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lv-LV" sz="120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2011.gada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21.decembra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Lielupes ekspluatācijas (apsaimniekošanas) </a:t>
            </a:r>
            <a:r>
              <a:rPr lang="lv-LV" sz="1200" b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noteikumi – </a:t>
            </a:r>
            <a:r>
              <a:rPr lang="lv-LV" sz="12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šobrīd tiek </a:t>
            </a:r>
            <a:r>
              <a:rPr lang="lv-LV" sz="1200" b="1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aktualizēti </a:t>
            </a:r>
            <a:r>
              <a:rPr lang="lv-LV" sz="12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(sagatavoti saskaņā ar Ministru kabineta 2005.gada 27.decembra noteikumiem Nr.1014 «Ūdens objektu ekspluatācijas (apsaimniekošanas) noteikumu izstrādāšanas kārtība»), parakstījušas Jūrmalas pilsētas dome, Babītes novada dome un Rīgas dome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84" y="4295170"/>
            <a:ext cx="674017" cy="848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9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48" y="920821"/>
            <a:ext cx="8377452" cy="28885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625" y="309504"/>
            <a:ext cx="6986125" cy="609600"/>
          </a:xfrm>
        </p:spPr>
        <p:txBody>
          <a:bodyPr>
            <a:normAutofit/>
          </a:bodyPr>
          <a:lstStyle/>
          <a:p>
            <a:r>
              <a:rPr lang="lv-LV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Lielupes izmantošanas plāns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84" y="4295170"/>
            <a:ext cx="674017" cy="848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9625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3822523"/>
            <a:ext cx="604867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rtl="0" latinLnBrk="1" hangingPunct="0"/>
            <a:r>
              <a:rPr lang="lv-LV" sz="1400" dirty="0">
                <a:solidFill>
                  <a:srgbClr val="000000"/>
                </a:solidFill>
              </a:rPr>
              <a:t>http://</a:t>
            </a:r>
            <a:r>
              <a:rPr lang="lv-LV" sz="1400" b="1" dirty="0">
                <a:solidFill>
                  <a:srgbClr val="000000"/>
                </a:solidFill>
              </a:rPr>
              <a:t>www.jurmalasosta.lv</a:t>
            </a:r>
            <a:r>
              <a:rPr lang="lv-LV" sz="1400" dirty="0">
                <a:solidFill>
                  <a:srgbClr val="000000"/>
                </a:solidFill>
              </a:rPr>
              <a:t>/wp-content/uploads/2015/10/Lielupes_izmantosanas_plans_2013.pdf</a:t>
            </a:r>
            <a:endParaRPr kumimoji="0" lang="lv-LV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113"/>
            <a:ext cx="2750043" cy="2361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618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5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0" y="4216400"/>
            <a:ext cx="736600" cy="9271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004048" y="3219822"/>
            <a:ext cx="0" cy="28803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670949"/>
            <a:ext cx="3688137" cy="44725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10837" y="123478"/>
            <a:ext cx="6986125" cy="428972"/>
          </a:xfrm>
        </p:spPr>
        <p:txBody>
          <a:bodyPr>
            <a:normAutofit/>
          </a:bodyPr>
          <a:lstStyle/>
          <a:p>
            <a:r>
              <a:rPr lang="lv-LV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Lielupes </a:t>
            </a:r>
            <a:r>
              <a:rPr lang="lv-LV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iznomātās daļas plāna piemērs</a:t>
            </a:r>
            <a:endParaRPr lang="lv-LV" sz="2400" b="1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6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3484</TotalTime>
  <Words>582</Words>
  <Application>Microsoft Office PowerPoint</Application>
  <PresentationFormat>On-screen Show (16:9)</PresentationFormat>
  <Paragraphs>123</Paragraphs>
  <Slides>17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Futura PT</vt:lpstr>
      <vt:lpstr>Futura PT Book</vt:lpstr>
      <vt:lpstr>Helvetica Light</vt:lpstr>
      <vt:lpstr>Helvetica Neue</vt:lpstr>
      <vt:lpstr>Times New Roman</vt:lpstr>
      <vt:lpstr>White</vt:lpstr>
      <vt:lpstr>Acrobat Document</vt:lpstr>
      <vt:lpstr>Jūrmalas piekrastes pārvaldība un attīstība</vt:lpstr>
      <vt:lpstr>PowerPoint Presentation</vt:lpstr>
      <vt:lpstr>PowerPoint Presentation</vt:lpstr>
      <vt:lpstr>Tiesiskais pamatojums pludmales nogabalu nomai</vt:lpstr>
      <vt:lpstr>Pludmales un peldvietu zonējums 2016</vt:lpstr>
      <vt:lpstr>Pludmales nogabala shēmas piemēri</vt:lpstr>
      <vt:lpstr>Tiesiskais pamatojums Lielupes ūdenstilpes daļas nomai</vt:lpstr>
      <vt:lpstr>Lielupes izmantošanas plāns</vt:lpstr>
      <vt:lpstr>Lielupes iznomātās daļas plāna piemērs</vt:lpstr>
      <vt:lpstr>PowerPoint Presentation</vt:lpstr>
      <vt:lpstr>Pludmales infrastruktūra un apsaimniekošana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Prezentācijas nosaukums</dc:title>
  <dc:creator>Austris</dc:creator>
  <cp:lastModifiedBy>Gunta Lukstiņa</cp:lastModifiedBy>
  <cp:revision>264</cp:revision>
  <cp:lastPrinted>2016-03-23T06:48:05Z</cp:lastPrinted>
  <dcterms:modified xsi:type="dcterms:W3CDTF">2016-08-26T04:42:42Z</dcterms:modified>
</cp:coreProperties>
</file>